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ZEKtO+eMimCUM0l/1IszTdtHO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859" y="112"/>
      </p:cViewPr>
      <p:guideLst>
        <p:guide orient="horz" pos="9536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704074" y="7429565"/>
            <a:ext cx="19980241" cy="1924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-15119725" y="56745094"/>
            <a:ext cx="114036633" cy="1125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-37809613" y="45666578"/>
            <a:ext cx="114036633" cy="3341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208258" y="17155955"/>
            <a:ext cx="14971872" cy="773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lvl="0" algn="ctr">
              <a:spcBef>
                <a:spcPts val="2060"/>
              </a:spcBef>
              <a:spcAft>
                <a:spcPts val="0"/>
              </a:spcAft>
              <a:buClr>
                <a:srgbClr val="888888"/>
              </a:buClr>
              <a:buSzPts val="10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00"/>
              <a:buFont typeface="Calibri"/>
              <a:buNone/>
              <a:defRPr sz="12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marL="457200" lvl="0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rgbClr val="888888"/>
              </a:buClr>
              <a:buSzPts val="5800"/>
              <a:buNone/>
              <a:defRPr sz="5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40"/>
              </a:spcBef>
              <a:spcAft>
                <a:spcPts val="0"/>
              </a:spcAft>
              <a:buClr>
                <a:srgbClr val="888888"/>
              </a:buClr>
              <a:buSzPts val="5200"/>
              <a:buNone/>
              <a:defRPr sz="5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502740" y="31186275"/>
            <a:ext cx="22331556" cy="8820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marL="1828800" lvl="3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–"/>
              <a:defRPr sz="5800"/>
            </a:lvl4pPr>
            <a:lvl5pPr marL="2286000" lvl="4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»"/>
              <a:defRPr sz="5800"/>
            </a:lvl5pPr>
            <a:lvl6pPr marL="2743200" lvl="5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6pPr>
            <a:lvl7pPr marL="3200400" lvl="6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7pPr>
            <a:lvl8pPr marL="3657600" lvl="7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8pPr>
            <a:lvl9pPr marL="4114800" lvl="8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5190769" y="31186275"/>
            <a:ext cx="22335271" cy="8820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marL="1828800" lvl="3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–"/>
              <a:defRPr sz="5800"/>
            </a:lvl4pPr>
            <a:lvl5pPr marL="2286000" lvl="4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»"/>
              <a:defRPr sz="5800"/>
            </a:lvl5pPr>
            <a:lvl6pPr marL="2743200" lvl="5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6pPr>
            <a:lvl7pPr marL="3200400" lvl="6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7pPr>
            <a:lvl8pPr marL="3657600" lvl="7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8pPr>
            <a:lvl9pPr marL="4114800" lvl="8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1"/>
            </a:lvl2pPr>
            <a:lvl3pPr marL="1371600" lvl="2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4pPr>
            <a:lvl5pPr marL="2286000" lvl="4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5pPr>
            <a:lvl6pPr marL="2743200" lvl="5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6pPr>
            <a:lvl7pPr marL="3200400" lvl="6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7pPr>
            <a:lvl8pPr marL="3657600" lvl="7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8pPr>
            <a:lvl9pPr marL="4114800" lvl="8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069420" y="9601167"/>
            <a:ext cx="9450252" cy="17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1pPr>
            <a:lvl2pPr marL="914400" lvl="1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marL="1371600" lvl="2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3pPr>
            <a:lvl4pPr marL="1828800" lvl="3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–"/>
              <a:defRPr sz="5200"/>
            </a:lvl4pPr>
            <a:lvl5pPr marL="2286000" lvl="4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»"/>
              <a:defRPr sz="5200"/>
            </a:lvl5pPr>
            <a:lvl6pPr marL="2743200" lvl="5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6pPr>
            <a:lvl7pPr marL="3200400" lvl="6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7pPr>
            <a:lvl8pPr marL="3657600" lvl="7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8pPr>
            <a:lvl9pPr marL="4114800" lvl="8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10865005" y="6776884"/>
            <a:ext cx="9453965" cy="28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1"/>
            </a:lvl2pPr>
            <a:lvl3pPr marL="1371600" lvl="2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4pPr>
            <a:lvl5pPr marL="2286000" lvl="4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5pPr>
            <a:lvl6pPr marL="2743200" lvl="5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6pPr>
            <a:lvl7pPr marL="3200400" lvl="6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7pPr>
            <a:lvl8pPr marL="3657600" lvl="7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8pPr>
            <a:lvl9pPr marL="4114800" lvl="8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10865005" y="9601167"/>
            <a:ext cx="9453965" cy="17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1pPr>
            <a:lvl2pPr marL="914400" lvl="1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marL="1371600" lvl="2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3pPr>
            <a:lvl4pPr marL="1828800" lvl="3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–"/>
              <a:defRPr sz="5200"/>
            </a:lvl4pPr>
            <a:lvl5pPr marL="2286000" lvl="4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»"/>
              <a:defRPr sz="5200"/>
            </a:lvl5pPr>
            <a:lvl6pPr marL="2743200" lvl="5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6pPr>
            <a:lvl7pPr marL="3200400" lvl="6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7pPr>
            <a:lvl8pPr marL="3657600" lvl="7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8pPr>
            <a:lvl9pPr marL="4114800" lvl="8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Beschriftung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  <a:defRPr sz="6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62266" y="1205404"/>
            <a:ext cx="11956703" cy="2583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88265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marL="914400" lvl="1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4pPr>
            <a:lvl5pPr marL="2286000" lvl="4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»"/>
              <a:defRPr sz="6500"/>
            </a:lvl5pPr>
            <a:lvl6pPr marL="2743200" lvl="5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6pPr>
            <a:lvl7pPr marL="3200400" lvl="6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7pPr>
            <a:lvl8pPr marL="3657600" lvl="7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8pPr>
            <a:lvl9pPr marL="4114800" lvl="8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069421" y="6335371"/>
            <a:ext cx="7036632" cy="207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Beschriftung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192274" y="21192648"/>
            <a:ext cx="12833033" cy="250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  <a:defRPr sz="6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4192274" y="2705146"/>
            <a:ext cx="12833033" cy="181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R="0" lvl="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None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192274" y="23694561"/>
            <a:ext cx="12833033" cy="355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ws17041_SonSDE_Plakatvorlage_Festival_2017_03.pd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1385678" cy="30275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marR="0" lvl="0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841406" y="3905198"/>
            <a:ext cx="1959047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Rivera González | I.E.S. Kursaal | Algeciras | Spain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Techno-Lab Kursaal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Workshops about technology to improve our society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(contact: kursaal@gmail.com)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41406" y="7826270"/>
            <a:ext cx="9572980" cy="984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projects are carried out in the breaktimes and voluntarily, with workshops without age treating. These try to resolve specific problems to improve the live of all student´s enviroment, independing of their difficulties. Older student help the younger ones. Participating students helps in class when we are teaching topics related to our projects. Projects: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Not for dummies: </a:t>
            </a: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game to learn about differents subjects.(STEM)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How is Algeciras?: </a:t>
            </a: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show information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our city in visual and sonorous 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support.(3D,AR,etc..) .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Control of devices by voice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Simple projects with sensors 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41405" y="23109013"/>
            <a:ext cx="19590477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-1365832">
            <a:off x="841406" y="25097241"/>
            <a:ext cx="4111226" cy="41112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Great!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5993955" y="25125070"/>
            <a:ext cx="13955373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We learn technology to try to improve our society, we do a “Social Technology“.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“I see a problem, I share it and we solve it. Methodology: learning by doing”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6F2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995783" y="16440150"/>
            <a:ext cx="94361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Gamification as a educational methodology.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Geological Universe.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41406" y="23724566"/>
            <a:ext cx="9572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 that connects and disconnects itself  with the voice.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971986" y="23593148"/>
            <a:ext cx="9572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in 3D of the main square of Algeciras.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enchuf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902" y="17673498"/>
            <a:ext cx="9546484" cy="59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plaza alta 3d 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1986" y="17662698"/>
            <a:ext cx="9436098" cy="59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IMG-20170424-WA001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1986" y="7826270"/>
            <a:ext cx="9436098" cy="495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IMG-20170424-WA002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69922" y="13092789"/>
            <a:ext cx="6491846" cy="33473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867902" y="673768"/>
            <a:ext cx="20067045" cy="323143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288581" y="1462730"/>
            <a:ext cx="1767318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Ecología y Medio Ambiente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04568" y="1118937"/>
            <a:ext cx="2121808" cy="211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Personalizado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Aharoni</vt:lpstr>
      <vt:lpstr>Arial</vt:lpstr>
      <vt:lpstr>Calibri</vt:lpstr>
      <vt:lpstr>Office-Design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 Weber</dc:creator>
  <cp:lastModifiedBy>Mrosa Lopez</cp:lastModifiedBy>
  <cp:revision>1</cp:revision>
  <dcterms:created xsi:type="dcterms:W3CDTF">2017-02-23T11:36:11Z</dcterms:created>
  <dcterms:modified xsi:type="dcterms:W3CDTF">2021-01-15T16:57:47Z</dcterms:modified>
</cp:coreProperties>
</file>