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21388388" cy="302752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536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1" d="100"/>
          <a:sy n="21" d="100"/>
        </p:scale>
        <p:origin x="2859" y="112"/>
      </p:cViewPr>
      <p:guideLst>
        <p:guide orient="horz" pos="9536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18164" y="685800"/>
            <a:ext cx="2422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18164" y="685800"/>
            <a:ext cx="2422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29078" y="4382765"/>
            <a:ext cx="19929600" cy="12082200"/>
          </a:xfrm>
          <a:prstGeom prst="rect">
            <a:avLst/>
          </a:prstGeom>
        </p:spPr>
        <p:txBody>
          <a:bodyPr spcFirstLastPara="1" wrap="square" lIns="321950" tIns="321950" rIns="321950" bIns="321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300"/>
              <a:buNone/>
              <a:defRPr sz="183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29059" y="16682409"/>
            <a:ext cx="19929600" cy="46656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0"/>
              <a:buNone/>
              <a:defRPr sz="99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729059" y="6510944"/>
            <a:ext cx="19929600" cy="11557800"/>
          </a:xfrm>
          <a:prstGeom prst="rect">
            <a:avLst/>
          </a:prstGeom>
        </p:spPr>
        <p:txBody>
          <a:bodyPr spcFirstLastPara="1" wrap="square" lIns="321950" tIns="321950" rIns="321950" bIns="321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300"/>
              <a:buNone/>
              <a:defRPr sz="423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729059" y="18554829"/>
            <a:ext cx="19929600" cy="76569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628650" algn="ctr">
              <a:spcBef>
                <a:spcPts val="0"/>
              </a:spcBef>
              <a:spcAft>
                <a:spcPts val="0"/>
              </a:spcAft>
              <a:buSzPts val="6300"/>
              <a:buChar char="●"/>
              <a:defRPr/>
            </a:lvl1pPr>
            <a:lvl2pPr marL="914400" lvl="1" indent="-53975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marL="1371600" lvl="2" indent="-53975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marL="1828800" lvl="3" indent="-539750" algn="ctr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marL="2286000" lvl="4" indent="-53975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marL="2743200" lvl="5" indent="-53975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marL="3200400" lvl="6" indent="-539750" algn="ctr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marL="3657600" lvl="7" indent="-539750" algn="ctr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marL="4114800" lvl="8" indent="-539750" algn="ctr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729059" y="12660471"/>
            <a:ext cx="19929600" cy="49551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700"/>
              <a:buNone/>
              <a:defRPr sz="127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729059" y="2619535"/>
            <a:ext cx="19929600" cy="33711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729059" y="6783772"/>
            <a:ext cx="19929600" cy="201099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628650">
              <a:spcBef>
                <a:spcPts val="0"/>
              </a:spcBef>
              <a:spcAft>
                <a:spcPts val="0"/>
              </a:spcAft>
              <a:buSzPts val="6300"/>
              <a:buChar char="●"/>
              <a:defRPr/>
            </a:lvl1pPr>
            <a:lvl2pPr marL="914400" lvl="1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marL="1371600" lvl="2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marL="1828800" lvl="3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marL="2286000" lvl="4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marL="2743200" lvl="5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marL="3200400" lvl="6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marL="3657600" lvl="7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marL="4114800" lvl="8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729059" y="2619535"/>
            <a:ext cx="19929600" cy="33711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729059" y="6783772"/>
            <a:ext cx="9355800" cy="201099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1pPr>
            <a:lvl2pPr marL="914400" lvl="1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11302869" y="6783772"/>
            <a:ext cx="9355800" cy="201099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 sz="4900"/>
            </a:lvl1pPr>
            <a:lvl2pPr marL="914400" lvl="1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729059" y="2619535"/>
            <a:ext cx="19929600" cy="33711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99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729059" y="3270408"/>
            <a:ext cx="6567900" cy="4448100"/>
          </a:xfrm>
          <a:prstGeom prst="rect">
            <a:avLst/>
          </a:prstGeom>
        </p:spPr>
        <p:txBody>
          <a:bodyPr spcFirstLastPara="1" wrap="square" lIns="321950" tIns="321950" rIns="321950" bIns="3219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1pPr>
            <a:lvl2pPr lvl="1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2pPr>
            <a:lvl3pPr lvl="2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3pPr>
            <a:lvl4pPr lvl="3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4pPr>
            <a:lvl5pPr lvl="4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5pPr>
            <a:lvl6pPr lvl="5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6pPr>
            <a:lvl7pPr lvl="6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7pPr>
            <a:lvl8pPr lvl="7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8pPr>
            <a:lvl9pPr lvl="8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729059" y="8179553"/>
            <a:ext cx="6567900" cy="187149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1pPr>
            <a:lvl2pPr marL="914400" lvl="1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2pPr>
            <a:lvl3pPr marL="1371600" lvl="2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3pPr>
            <a:lvl4pPr marL="1828800" lvl="3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4pPr>
            <a:lvl5pPr marL="2286000" lvl="4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5pPr>
            <a:lvl6pPr marL="2743200" lvl="5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6pPr>
            <a:lvl7pPr marL="3200400" lvl="6" indent="-495300">
              <a:spcBef>
                <a:spcPts val="0"/>
              </a:spcBef>
              <a:spcAft>
                <a:spcPts val="0"/>
              </a:spcAft>
              <a:buSzPts val="4200"/>
              <a:buChar char="●"/>
              <a:defRPr sz="4200"/>
            </a:lvl7pPr>
            <a:lvl8pPr marL="3657600" lvl="7" indent="-495300">
              <a:spcBef>
                <a:spcPts val="0"/>
              </a:spcBef>
              <a:spcAft>
                <a:spcPts val="0"/>
              </a:spcAft>
              <a:buSzPts val="4200"/>
              <a:buChar char="○"/>
              <a:defRPr sz="4200"/>
            </a:lvl8pPr>
            <a:lvl9pPr marL="4114800" lvl="8" indent="-495300">
              <a:spcBef>
                <a:spcPts val="0"/>
              </a:spcBef>
              <a:spcAft>
                <a:spcPts val="0"/>
              </a:spcAft>
              <a:buSzPts val="4200"/>
              <a:buChar char="■"/>
              <a:defRPr sz="4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1146683" y="2649702"/>
            <a:ext cx="14894100" cy="240795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1pPr>
            <a:lvl2pPr lvl="1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2pPr>
            <a:lvl3pPr lvl="2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3pPr>
            <a:lvl4pPr lvl="3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4pPr>
            <a:lvl5pPr lvl="4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5pPr>
            <a:lvl6pPr lvl="5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6pPr>
            <a:lvl7pPr lvl="6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7pPr>
            <a:lvl8pPr lvl="7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8pPr>
            <a:lvl9pPr lvl="8">
              <a:spcBef>
                <a:spcPts val="0"/>
              </a:spcBef>
              <a:spcAft>
                <a:spcPts val="0"/>
              </a:spcAft>
              <a:buSzPts val="16900"/>
              <a:buNone/>
              <a:defRPr sz="16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0693800" y="-736"/>
            <a:ext cx="10693800" cy="30276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321950" tIns="321950" rIns="321950" bIns="3219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620998" y="7258794"/>
            <a:ext cx="9461700" cy="8725200"/>
          </a:xfrm>
          <a:prstGeom prst="rect">
            <a:avLst/>
          </a:prstGeom>
        </p:spPr>
        <p:txBody>
          <a:bodyPr spcFirstLastPara="1" wrap="square" lIns="321950" tIns="321950" rIns="321950" bIns="3219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620998" y="16499640"/>
            <a:ext cx="9461700" cy="7270200"/>
          </a:xfrm>
          <a:prstGeom prst="rect">
            <a:avLst/>
          </a:prstGeom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400"/>
              <a:buNone/>
              <a:defRPr sz="74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11553374" y="4262097"/>
            <a:ext cx="8974800" cy="217503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marL="457200" lvl="0" indent="-628650">
              <a:spcBef>
                <a:spcPts val="0"/>
              </a:spcBef>
              <a:spcAft>
                <a:spcPts val="0"/>
              </a:spcAft>
              <a:buSzPts val="6300"/>
              <a:buChar char="●"/>
              <a:defRPr/>
            </a:lvl1pPr>
            <a:lvl2pPr marL="914400" lvl="1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2pPr>
            <a:lvl3pPr marL="1371600" lvl="2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3pPr>
            <a:lvl4pPr marL="1828800" lvl="3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4pPr>
            <a:lvl5pPr marL="2286000" lvl="4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5pPr>
            <a:lvl6pPr marL="2743200" lvl="5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6pPr>
            <a:lvl7pPr marL="3200400" lvl="6" indent="-539750">
              <a:spcBef>
                <a:spcPts val="0"/>
              </a:spcBef>
              <a:spcAft>
                <a:spcPts val="0"/>
              </a:spcAft>
              <a:buSzPts val="4900"/>
              <a:buChar char="●"/>
              <a:defRPr/>
            </a:lvl7pPr>
            <a:lvl8pPr marL="3657600" lvl="7" indent="-539750">
              <a:spcBef>
                <a:spcPts val="0"/>
              </a:spcBef>
              <a:spcAft>
                <a:spcPts val="0"/>
              </a:spcAft>
              <a:buSzPts val="4900"/>
              <a:buChar char="○"/>
              <a:defRPr/>
            </a:lvl8pPr>
            <a:lvl9pPr marL="4114800" lvl="8" indent="-539750">
              <a:spcBef>
                <a:spcPts val="0"/>
              </a:spcBef>
              <a:spcAft>
                <a:spcPts val="0"/>
              </a:spcAft>
              <a:buSzPts val="49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729059" y="24902282"/>
            <a:ext cx="14031000" cy="3561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9059" y="2619535"/>
            <a:ext cx="19929600" cy="337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1950" tIns="321950" rIns="321950" bIns="3219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0"/>
              <a:buNone/>
              <a:defRPr sz="99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9059" y="6783772"/>
            <a:ext cx="19929600" cy="2010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1950" tIns="321950" rIns="321950" bIns="321950" anchor="t" anchorCtr="0">
            <a:normAutofit/>
          </a:bodyPr>
          <a:lstStyle>
            <a:lvl1pPr marL="457200" lvl="0" indent="-628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300"/>
              <a:buChar char="●"/>
              <a:defRPr sz="6300">
                <a:solidFill>
                  <a:schemeClr val="dk2"/>
                </a:solidFill>
              </a:defRPr>
            </a:lvl1pPr>
            <a:lvl2pPr marL="914400" lvl="1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2pPr>
            <a:lvl3pPr marL="1371600" lvl="2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3pPr>
            <a:lvl4pPr marL="1828800" lvl="3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●"/>
              <a:defRPr sz="4900">
                <a:solidFill>
                  <a:schemeClr val="dk2"/>
                </a:solidFill>
              </a:defRPr>
            </a:lvl4pPr>
            <a:lvl5pPr marL="2286000" lvl="4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5pPr>
            <a:lvl6pPr marL="2743200" lvl="5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6pPr>
            <a:lvl7pPr marL="3200400" lvl="6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●"/>
              <a:defRPr sz="4900">
                <a:solidFill>
                  <a:schemeClr val="dk2"/>
                </a:solidFill>
              </a:defRPr>
            </a:lvl7pPr>
            <a:lvl8pPr marL="3657600" lvl="7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○"/>
              <a:defRPr sz="4900">
                <a:solidFill>
                  <a:schemeClr val="dk2"/>
                </a:solidFill>
              </a:defRPr>
            </a:lvl8pPr>
            <a:lvl9pPr marL="4114800" lvl="8" indent="-5397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900"/>
              <a:buChar char="■"/>
              <a:defRPr sz="49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9816879" y="27448926"/>
            <a:ext cx="1283400" cy="23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21950" tIns="321950" rIns="321950" bIns="321950" anchor="ctr" anchorCtr="0">
            <a:normAutofit/>
          </a:bodyPr>
          <a:lstStyle>
            <a:lvl1pPr lvl="0" algn="r">
              <a:buNone/>
              <a:defRPr sz="3500">
                <a:solidFill>
                  <a:schemeClr val="dk2"/>
                </a:solidFill>
              </a:defRPr>
            </a:lvl1pPr>
            <a:lvl2pPr lvl="1" algn="r">
              <a:buNone/>
              <a:defRPr sz="3500">
                <a:solidFill>
                  <a:schemeClr val="dk2"/>
                </a:solidFill>
              </a:defRPr>
            </a:lvl2pPr>
            <a:lvl3pPr lvl="2" algn="r">
              <a:buNone/>
              <a:defRPr sz="3500">
                <a:solidFill>
                  <a:schemeClr val="dk2"/>
                </a:solidFill>
              </a:defRPr>
            </a:lvl3pPr>
            <a:lvl4pPr lvl="3" algn="r">
              <a:buNone/>
              <a:defRPr sz="3500">
                <a:solidFill>
                  <a:schemeClr val="dk2"/>
                </a:solidFill>
              </a:defRPr>
            </a:lvl4pPr>
            <a:lvl5pPr lvl="4" algn="r">
              <a:buNone/>
              <a:defRPr sz="3500">
                <a:solidFill>
                  <a:schemeClr val="dk2"/>
                </a:solidFill>
              </a:defRPr>
            </a:lvl5pPr>
            <a:lvl6pPr lvl="5" algn="r">
              <a:buNone/>
              <a:defRPr sz="3500">
                <a:solidFill>
                  <a:schemeClr val="dk2"/>
                </a:solidFill>
              </a:defRPr>
            </a:lvl6pPr>
            <a:lvl7pPr lvl="6" algn="r">
              <a:buNone/>
              <a:defRPr sz="3500">
                <a:solidFill>
                  <a:schemeClr val="dk2"/>
                </a:solidFill>
              </a:defRPr>
            </a:lvl7pPr>
            <a:lvl8pPr lvl="7" algn="r">
              <a:buNone/>
              <a:defRPr sz="3500">
                <a:solidFill>
                  <a:schemeClr val="dk2"/>
                </a:solidFill>
              </a:defRPr>
            </a:lvl8pPr>
            <a:lvl9pPr lvl="8" algn="r">
              <a:buNone/>
              <a:defRPr sz="35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867900" y="673774"/>
            <a:ext cx="20067000" cy="28227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rgbClr val="4A7DBA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3000" dir="5400000" rotWithShape="0">
              <a:srgbClr val="000000">
                <a:alpha val="349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8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898500" y="3602500"/>
            <a:ext cx="195906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" sz="7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Título del proyecto</a:t>
            </a:r>
            <a:endParaRPr sz="7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1857150" y="1092198"/>
            <a:ext cx="17673300" cy="21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lang="es" sz="70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rPr>
              <a:t>Biología y Ciencias Biomédicas</a:t>
            </a:r>
            <a:br>
              <a:rPr lang="es" sz="70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rPr>
            </a:br>
            <a:r>
              <a:rPr lang="es" sz="50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rPr>
              <a:t>Premios Facultad de Enfermería UCA</a:t>
            </a:r>
            <a:endParaRPr sz="5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428369" y="1042737"/>
            <a:ext cx="2121808" cy="2110593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/>
          <p:nvPr/>
        </p:nvSpPr>
        <p:spPr>
          <a:xfrm>
            <a:off x="827850" y="27910700"/>
            <a:ext cx="19590600" cy="1896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898500" y="27910700"/>
            <a:ext cx="19590600" cy="189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" sz="8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Zona Reservada Logos Sponsor</a:t>
            </a:r>
            <a:endParaRPr sz="8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1419200" y="1064400"/>
            <a:ext cx="2121900" cy="18969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 txBox="1"/>
          <p:nvPr/>
        </p:nvSpPr>
        <p:spPr>
          <a:xfrm rot="-2398202">
            <a:off x="1050921" y="13889488"/>
            <a:ext cx="19590530" cy="18969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4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" sz="8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DISEÑO LIBRE</a:t>
            </a:r>
            <a:endParaRPr sz="8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827850" y="4910048"/>
            <a:ext cx="19590600" cy="211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" sz="4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Profesor/a Corrdinador/a</a:t>
            </a:r>
            <a:br>
              <a:rPr lang="es" sz="4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Nombres y Apellidos Participantes</a:t>
            </a:r>
            <a:br>
              <a:rPr lang="es" sz="4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0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Nombre Centro Educativo</a:t>
            </a: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p13"/>
          <p:cNvSpPr txBox="1"/>
          <p:nvPr/>
        </p:nvSpPr>
        <p:spPr>
          <a:xfrm rot="-1362387">
            <a:off x="885825" y="844828"/>
            <a:ext cx="2779203" cy="18969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s" sz="4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Logo </a:t>
            </a:r>
            <a:br>
              <a:rPr lang="es" sz="4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s" sz="40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Centro Educativo</a:t>
            </a: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4000" b="0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</Words>
  <Application>Microsoft Office PowerPoint</Application>
  <PresentationFormat>Personalizado</PresentationFormat>
  <Paragraphs>11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Simple Light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Mrosa Lopez</cp:lastModifiedBy>
  <cp:revision>1</cp:revision>
  <dcterms:modified xsi:type="dcterms:W3CDTF">2022-02-24T20:28:57Z</dcterms:modified>
</cp:coreProperties>
</file>