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21388388" cy="3027521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9536">
          <p15:clr>
            <a:srgbClr val="A4A3A4"/>
          </p15:clr>
        </p15:guide>
        <p15:guide id="2" pos="673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21" d="100"/>
          <a:sy n="21" d="100"/>
        </p:scale>
        <p:origin x="2859" y="112"/>
      </p:cViewPr>
      <p:guideLst>
        <p:guide orient="horz" pos="9536"/>
        <p:guide pos="673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218164" y="685800"/>
            <a:ext cx="24222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2218164" y="685800"/>
            <a:ext cx="24222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729078" y="4382765"/>
            <a:ext cx="19929600" cy="12082200"/>
          </a:xfrm>
          <a:prstGeom prst="rect">
            <a:avLst/>
          </a:prstGeom>
        </p:spPr>
        <p:txBody>
          <a:bodyPr spcFirstLastPara="1" wrap="square" lIns="321950" tIns="321950" rIns="321950" bIns="321950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8300"/>
              <a:buNone/>
              <a:defRPr sz="18300"/>
            </a:lvl1pPr>
            <a:lvl2pPr lvl="1" algn="ctr">
              <a:spcBef>
                <a:spcPts val="0"/>
              </a:spcBef>
              <a:spcAft>
                <a:spcPts val="0"/>
              </a:spcAft>
              <a:buSzPts val="18300"/>
              <a:buNone/>
              <a:defRPr sz="18300"/>
            </a:lvl2pPr>
            <a:lvl3pPr lvl="2" algn="ctr">
              <a:spcBef>
                <a:spcPts val="0"/>
              </a:spcBef>
              <a:spcAft>
                <a:spcPts val="0"/>
              </a:spcAft>
              <a:buSzPts val="18300"/>
              <a:buNone/>
              <a:defRPr sz="18300"/>
            </a:lvl3pPr>
            <a:lvl4pPr lvl="3" algn="ctr">
              <a:spcBef>
                <a:spcPts val="0"/>
              </a:spcBef>
              <a:spcAft>
                <a:spcPts val="0"/>
              </a:spcAft>
              <a:buSzPts val="18300"/>
              <a:buNone/>
              <a:defRPr sz="18300"/>
            </a:lvl4pPr>
            <a:lvl5pPr lvl="4" algn="ctr">
              <a:spcBef>
                <a:spcPts val="0"/>
              </a:spcBef>
              <a:spcAft>
                <a:spcPts val="0"/>
              </a:spcAft>
              <a:buSzPts val="18300"/>
              <a:buNone/>
              <a:defRPr sz="18300"/>
            </a:lvl5pPr>
            <a:lvl6pPr lvl="5" algn="ctr">
              <a:spcBef>
                <a:spcPts val="0"/>
              </a:spcBef>
              <a:spcAft>
                <a:spcPts val="0"/>
              </a:spcAft>
              <a:buSzPts val="18300"/>
              <a:buNone/>
              <a:defRPr sz="18300"/>
            </a:lvl6pPr>
            <a:lvl7pPr lvl="6" algn="ctr">
              <a:spcBef>
                <a:spcPts val="0"/>
              </a:spcBef>
              <a:spcAft>
                <a:spcPts val="0"/>
              </a:spcAft>
              <a:buSzPts val="18300"/>
              <a:buNone/>
              <a:defRPr sz="18300"/>
            </a:lvl7pPr>
            <a:lvl8pPr lvl="7" algn="ctr">
              <a:spcBef>
                <a:spcPts val="0"/>
              </a:spcBef>
              <a:spcAft>
                <a:spcPts val="0"/>
              </a:spcAft>
              <a:buSzPts val="18300"/>
              <a:buNone/>
              <a:defRPr sz="18300"/>
            </a:lvl8pPr>
            <a:lvl9pPr lvl="8" algn="ctr">
              <a:spcBef>
                <a:spcPts val="0"/>
              </a:spcBef>
              <a:spcAft>
                <a:spcPts val="0"/>
              </a:spcAft>
              <a:buSzPts val="18300"/>
              <a:buNone/>
              <a:defRPr sz="183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729059" y="16682409"/>
            <a:ext cx="19929600" cy="4665600"/>
          </a:xfrm>
          <a:prstGeom prst="rect">
            <a:avLst/>
          </a:prstGeom>
        </p:spPr>
        <p:txBody>
          <a:bodyPr spcFirstLastPara="1" wrap="square" lIns="321950" tIns="321950" rIns="321950" bIns="321950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900"/>
              <a:buNone/>
              <a:defRPr sz="99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900"/>
              <a:buNone/>
              <a:defRPr sz="99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900"/>
              <a:buNone/>
              <a:defRPr sz="99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900"/>
              <a:buNone/>
              <a:defRPr sz="99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900"/>
              <a:buNone/>
              <a:defRPr sz="99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900"/>
              <a:buNone/>
              <a:defRPr sz="99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900"/>
              <a:buNone/>
              <a:defRPr sz="99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900"/>
              <a:buNone/>
              <a:defRPr sz="99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900"/>
              <a:buNone/>
              <a:defRPr sz="99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19816879" y="27448926"/>
            <a:ext cx="1283400" cy="2316900"/>
          </a:xfrm>
          <a:prstGeom prst="rect">
            <a:avLst/>
          </a:prstGeom>
        </p:spPr>
        <p:txBody>
          <a:bodyPr spcFirstLastPara="1" wrap="square" lIns="321950" tIns="321950" rIns="321950" bIns="32195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729059" y="6510944"/>
            <a:ext cx="19929600" cy="11557800"/>
          </a:xfrm>
          <a:prstGeom prst="rect">
            <a:avLst/>
          </a:prstGeom>
        </p:spPr>
        <p:txBody>
          <a:bodyPr spcFirstLastPara="1" wrap="square" lIns="321950" tIns="321950" rIns="321950" bIns="321950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300"/>
              <a:buNone/>
              <a:defRPr sz="423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300"/>
              <a:buNone/>
              <a:defRPr sz="423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300"/>
              <a:buNone/>
              <a:defRPr sz="423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300"/>
              <a:buNone/>
              <a:defRPr sz="423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300"/>
              <a:buNone/>
              <a:defRPr sz="423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300"/>
              <a:buNone/>
              <a:defRPr sz="423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300"/>
              <a:buNone/>
              <a:defRPr sz="423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300"/>
              <a:buNone/>
              <a:defRPr sz="423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300"/>
              <a:buNone/>
              <a:defRPr sz="423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729059" y="18554829"/>
            <a:ext cx="19929600" cy="7656900"/>
          </a:xfrm>
          <a:prstGeom prst="rect">
            <a:avLst/>
          </a:prstGeom>
        </p:spPr>
        <p:txBody>
          <a:bodyPr spcFirstLastPara="1" wrap="square" lIns="321950" tIns="321950" rIns="321950" bIns="321950" anchor="t" anchorCtr="0">
            <a:normAutofit/>
          </a:bodyPr>
          <a:lstStyle>
            <a:lvl1pPr marL="457200" lvl="0" indent="-628650" algn="ctr">
              <a:spcBef>
                <a:spcPts val="0"/>
              </a:spcBef>
              <a:spcAft>
                <a:spcPts val="0"/>
              </a:spcAft>
              <a:buSzPts val="6300"/>
              <a:buChar char="●"/>
              <a:defRPr/>
            </a:lvl1pPr>
            <a:lvl2pPr marL="914400" lvl="1" indent="-539750" algn="ctr">
              <a:spcBef>
                <a:spcPts val="0"/>
              </a:spcBef>
              <a:spcAft>
                <a:spcPts val="0"/>
              </a:spcAft>
              <a:buSzPts val="4900"/>
              <a:buChar char="○"/>
              <a:defRPr/>
            </a:lvl2pPr>
            <a:lvl3pPr marL="1371600" lvl="2" indent="-539750" algn="ctr">
              <a:spcBef>
                <a:spcPts val="0"/>
              </a:spcBef>
              <a:spcAft>
                <a:spcPts val="0"/>
              </a:spcAft>
              <a:buSzPts val="4900"/>
              <a:buChar char="■"/>
              <a:defRPr/>
            </a:lvl3pPr>
            <a:lvl4pPr marL="1828800" lvl="3" indent="-539750" algn="ctr">
              <a:spcBef>
                <a:spcPts val="0"/>
              </a:spcBef>
              <a:spcAft>
                <a:spcPts val="0"/>
              </a:spcAft>
              <a:buSzPts val="4900"/>
              <a:buChar char="●"/>
              <a:defRPr/>
            </a:lvl4pPr>
            <a:lvl5pPr marL="2286000" lvl="4" indent="-539750" algn="ctr">
              <a:spcBef>
                <a:spcPts val="0"/>
              </a:spcBef>
              <a:spcAft>
                <a:spcPts val="0"/>
              </a:spcAft>
              <a:buSzPts val="4900"/>
              <a:buChar char="○"/>
              <a:defRPr/>
            </a:lvl5pPr>
            <a:lvl6pPr marL="2743200" lvl="5" indent="-539750" algn="ctr">
              <a:spcBef>
                <a:spcPts val="0"/>
              </a:spcBef>
              <a:spcAft>
                <a:spcPts val="0"/>
              </a:spcAft>
              <a:buSzPts val="4900"/>
              <a:buChar char="■"/>
              <a:defRPr/>
            </a:lvl6pPr>
            <a:lvl7pPr marL="3200400" lvl="6" indent="-539750" algn="ctr">
              <a:spcBef>
                <a:spcPts val="0"/>
              </a:spcBef>
              <a:spcAft>
                <a:spcPts val="0"/>
              </a:spcAft>
              <a:buSzPts val="4900"/>
              <a:buChar char="●"/>
              <a:defRPr/>
            </a:lvl7pPr>
            <a:lvl8pPr marL="3657600" lvl="7" indent="-539750" algn="ctr">
              <a:spcBef>
                <a:spcPts val="0"/>
              </a:spcBef>
              <a:spcAft>
                <a:spcPts val="0"/>
              </a:spcAft>
              <a:buSzPts val="4900"/>
              <a:buChar char="○"/>
              <a:defRPr/>
            </a:lvl8pPr>
            <a:lvl9pPr marL="4114800" lvl="8" indent="-539750" algn="ctr">
              <a:spcBef>
                <a:spcPts val="0"/>
              </a:spcBef>
              <a:spcAft>
                <a:spcPts val="0"/>
              </a:spcAft>
              <a:buSzPts val="49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19816879" y="27448926"/>
            <a:ext cx="1283400" cy="2316900"/>
          </a:xfrm>
          <a:prstGeom prst="rect">
            <a:avLst/>
          </a:prstGeom>
        </p:spPr>
        <p:txBody>
          <a:bodyPr spcFirstLastPara="1" wrap="square" lIns="321950" tIns="321950" rIns="321950" bIns="32195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19816879" y="27448926"/>
            <a:ext cx="1283400" cy="2316900"/>
          </a:xfrm>
          <a:prstGeom prst="rect">
            <a:avLst/>
          </a:prstGeom>
        </p:spPr>
        <p:txBody>
          <a:bodyPr spcFirstLastPara="1" wrap="square" lIns="321950" tIns="321950" rIns="321950" bIns="32195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729059" y="12660471"/>
            <a:ext cx="19929600" cy="4955100"/>
          </a:xfrm>
          <a:prstGeom prst="rect">
            <a:avLst/>
          </a:prstGeom>
        </p:spPr>
        <p:txBody>
          <a:bodyPr spcFirstLastPara="1" wrap="square" lIns="321950" tIns="321950" rIns="321950" bIns="32195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700"/>
              <a:buNone/>
              <a:defRPr sz="127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700"/>
              <a:buNone/>
              <a:defRPr sz="127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700"/>
              <a:buNone/>
              <a:defRPr sz="127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700"/>
              <a:buNone/>
              <a:defRPr sz="127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700"/>
              <a:buNone/>
              <a:defRPr sz="127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700"/>
              <a:buNone/>
              <a:defRPr sz="127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700"/>
              <a:buNone/>
              <a:defRPr sz="127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700"/>
              <a:buNone/>
              <a:defRPr sz="127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700"/>
              <a:buNone/>
              <a:defRPr sz="127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19816879" y="27448926"/>
            <a:ext cx="1283400" cy="2316900"/>
          </a:xfrm>
          <a:prstGeom prst="rect">
            <a:avLst/>
          </a:prstGeom>
        </p:spPr>
        <p:txBody>
          <a:bodyPr spcFirstLastPara="1" wrap="square" lIns="321950" tIns="321950" rIns="321950" bIns="32195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729059" y="2619535"/>
            <a:ext cx="19929600" cy="3371100"/>
          </a:xfrm>
          <a:prstGeom prst="rect">
            <a:avLst/>
          </a:prstGeom>
        </p:spPr>
        <p:txBody>
          <a:bodyPr spcFirstLastPara="1" wrap="square" lIns="321950" tIns="321950" rIns="321950" bIns="321950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99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99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99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99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99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99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99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99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99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729059" y="6783772"/>
            <a:ext cx="19929600" cy="20109900"/>
          </a:xfrm>
          <a:prstGeom prst="rect">
            <a:avLst/>
          </a:prstGeom>
        </p:spPr>
        <p:txBody>
          <a:bodyPr spcFirstLastPara="1" wrap="square" lIns="321950" tIns="321950" rIns="321950" bIns="321950" anchor="t" anchorCtr="0">
            <a:normAutofit/>
          </a:bodyPr>
          <a:lstStyle>
            <a:lvl1pPr marL="457200" lvl="0" indent="-628650">
              <a:spcBef>
                <a:spcPts val="0"/>
              </a:spcBef>
              <a:spcAft>
                <a:spcPts val="0"/>
              </a:spcAft>
              <a:buSzPts val="6300"/>
              <a:buChar char="●"/>
              <a:defRPr/>
            </a:lvl1pPr>
            <a:lvl2pPr marL="914400" lvl="1" indent="-539750">
              <a:spcBef>
                <a:spcPts val="0"/>
              </a:spcBef>
              <a:spcAft>
                <a:spcPts val="0"/>
              </a:spcAft>
              <a:buSzPts val="4900"/>
              <a:buChar char="○"/>
              <a:defRPr/>
            </a:lvl2pPr>
            <a:lvl3pPr marL="1371600" lvl="2" indent="-539750">
              <a:spcBef>
                <a:spcPts val="0"/>
              </a:spcBef>
              <a:spcAft>
                <a:spcPts val="0"/>
              </a:spcAft>
              <a:buSzPts val="4900"/>
              <a:buChar char="■"/>
              <a:defRPr/>
            </a:lvl3pPr>
            <a:lvl4pPr marL="1828800" lvl="3" indent="-539750">
              <a:spcBef>
                <a:spcPts val="0"/>
              </a:spcBef>
              <a:spcAft>
                <a:spcPts val="0"/>
              </a:spcAft>
              <a:buSzPts val="4900"/>
              <a:buChar char="●"/>
              <a:defRPr/>
            </a:lvl4pPr>
            <a:lvl5pPr marL="2286000" lvl="4" indent="-539750">
              <a:spcBef>
                <a:spcPts val="0"/>
              </a:spcBef>
              <a:spcAft>
                <a:spcPts val="0"/>
              </a:spcAft>
              <a:buSzPts val="4900"/>
              <a:buChar char="○"/>
              <a:defRPr/>
            </a:lvl5pPr>
            <a:lvl6pPr marL="2743200" lvl="5" indent="-539750">
              <a:spcBef>
                <a:spcPts val="0"/>
              </a:spcBef>
              <a:spcAft>
                <a:spcPts val="0"/>
              </a:spcAft>
              <a:buSzPts val="4900"/>
              <a:buChar char="■"/>
              <a:defRPr/>
            </a:lvl6pPr>
            <a:lvl7pPr marL="3200400" lvl="6" indent="-539750">
              <a:spcBef>
                <a:spcPts val="0"/>
              </a:spcBef>
              <a:spcAft>
                <a:spcPts val="0"/>
              </a:spcAft>
              <a:buSzPts val="4900"/>
              <a:buChar char="●"/>
              <a:defRPr/>
            </a:lvl7pPr>
            <a:lvl8pPr marL="3657600" lvl="7" indent="-539750">
              <a:spcBef>
                <a:spcPts val="0"/>
              </a:spcBef>
              <a:spcAft>
                <a:spcPts val="0"/>
              </a:spcAft>
              <a:buSzPts val="4900"/>
              <a:buChar char="○"/>
              <a:defRPr/>
            </a:lvl8pPr>
            <a:lvl9pPr marL="4114800" lvl="8" indent="-539750">
              <a:spcBef>
                <a:spcPts val="0"/>
              </a:spcBef>
              <a:spcAft>
                <a:spcPts val="0"/>
              </a:spcAft>
              <a:buSzPts val="49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19816879" y="27448926"/>
            <a:ext cx="1283400" cy="2316900"/>
          </a:xfrm>
          <a:prstGeom prst="rect">
            <a:avLst/>
          </a:prstGeom>
        </p:spPr>
        <p:txBody>
          <a:bodyPr spcFirstLastPara="1" wrap="square" lIns="321950" tIns="321950" rIns="321950" bIns="32195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729059" y="2619535"/>
            <a:ext cx="19929600" cy="3371100"/>
          </a:xfrm>
          <a:prstGeom prst="rect">
            <a:avLst/>
          </a:prstGeom>
        </p:spPr>
        <p:txBody>
          <a:bodyPr spcFirstLastPara="1" wrap="square" lIns="321950" tIns="321950" rIns="321950" bIns="321950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99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99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99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99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99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99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99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99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99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729059" y="6783772"/>
            <a:ext cx="9355800" cy="20109900"/>
          </a:xfrm>
          <a:prstGeom prst="rect">
            <a:avLst/>
          </a:prstGeom>
        </p:spPr>
        <p:txBody>
          <a:bodyPr spcFirstLastPara="1" wrap="square" lIns="321950" tIns="321950" rIns="321950" bIns="321950" anchor="t" anchorCtr="0">
            <a:normAutofit/>
          </a:bodyPr>
          <a:lstStyle>
            <a:lvl1pPr marL="457200" lvl="0" indent="-539750">
              <a:spcBef>
                <a:spcPts val="0"/>
              </a:spcBef>
              <a:spcAft>
                <a:spcPts val="0"/>
              </a:spcAft>
              <a:buSzPts val="4900"/>
              <a:buChar char="●"/>
              <a:defRPr sz="4900"/>
            </a:lvl1pPr>
            <a:lvl2pPr marL="914400" lvl="1" indent="-495300">
              <a:spcBef>
                <a:spcPts val="0"/>
              </a:spcBef>
              <a:spcAft>
                <a:spcPts val="0"/>
              </a:spcAft>
              <a:buSzPts val="4200"/>
              <a:buChar char="○"/>
              <a:defRPr sz="4200"/>
            </a:lvl2pPr>
            <a:lvl3pPr marL="1371600" lvl="2" indent="-495300">
              <a:spcBef>
                <a:spcPts val="0"/>
              </a:spcBef>
              <a:spcAft>
                <a:spcPts val="0"/>
              </a:spcAft>
              <a:buSzPts val="4200"/>
              <a:buChar char="■"/>
              <a:defRPr sz="4200"/>
            </a:lvl3pPr>
            <a:lvl4pPr marL="1828800" lvl="3" indent="-495300">
              <a:spcBef>
                <a:spcPts val="0"/>
              </a:spcBef>
              <a:spcAft>
                <a:spcPts val="0"/>
              </a:spcAft>
              <a:buSzPts val="4200"/>
              <a:buChar char="●"/>
              <a:defRPr sz="4200"/>
            </a:lvl4pPr>
            <a:lvl5pPr marL="2286000" lvl="4" indent="-495300">
              <a:spcBef>
                <a:spcPts val="0"/>
              </a:spcBef>
              <a:spcAft>
                <a:spcPts val="0"/>
              </a:spcAft>
              <a:buSzPts val="4200"/>
              <a:buChar char="○"/>
              <a:defRPr sz="4200"/>
            </a:lvl5pPr>
            <a:lvl6pPr marL="2743200" lvl="5" indent="-495300">
              <a:spcBef>
                <a:spcPts val="0"/>
              </a:spcBef>
              <a:spcAft>
                <a:spcPts val="0"/>
              </a:spcAft>
              <a:buSzPts val="4200"/>
              <a:buChar char="■"/>
              <a:defRPr sz="4200"/>
            </a:lvl6pPr>
            <a:lvl7pPr marL="3200400" lvl="6" indent="-495300">
              <a:spcBef>
                <a:spcPts val="0"/>
              </a:spcBef>
              <a:spcAft>
                <a:spcPts val="0"/>
              </a:spcAft>
              <a:buSzPts val="4200"/>
              <a:buChar char="●"/>
              <a:defRPr sz="4200"/>
            </a:lvl7pPr>
            <a:lvl8pPr marL="3657600" lvl="7" indent="-495300">
              <a:spcBef>
                <a:spcPts val="0"/>
              </a:spcBef>
              <a:spcAft>
                <a:spcPts val="0"/>
              </a:spcAft>
              <a:buSzPts val="4200"/>
              <a:buChar char="○"/>
              <a:defRPr sz="4200"/>
            </a:lvl8pPr>
            <a:lvl9pPr marL="4114800" lvl="8" indent="-495300">
              <a:spcBef>
                <a:spcPts val="0"/>
              </a:spcBef>
              <a:spcAft>
                <a:spcPts val="0"/>
              </a:spcAft>
              <a:buSzPts val="4200"/>
              <a:buChar char="■"/>
              <a:defRPr sz="4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11302869" y="6783772"/>
            <a:ext cx="9355800" cy="20109900"/>
          </a:xfrm>
          <a:prstGeom prst="rect">
            <a:avLst/>
          </a:prstGeom>
        </p:spPr>
        <p:txBody>
          <a:bodyPr spcFirstLastPara="1" wrap="square" lIns="321950" tIns="321950" rIns="321950" bIns="321950" anchor="t" anchorCtr="0">
            <a:normAutofit/>
          </a:bodyPr>
          <a:lstStyle>
            <a:lvl1pPr marL="457200" lvl="0" indent="-539750">
              <a:spcBef>
                <a:spcPts val="0"/>
              </a:spcBef>
              <a:spcAft>
                <a:spcPts val="0"/>
              </a:spcAft>
              <a:buSzPts val="4900"/>
              <a:buChar char="●"/>
              <a:defRPr sz="4900"/>
            </a:lvl1pPr>
            <a:lvl2pPr marL="914400" lvl="1" indent="-495300">
              <a:spcBef>
                <a:spcPts val="0"/>
              </a:spcBef>
              <a:spcAft>
                <a:spcPts val="0"/>
              </a:spcAft>
              <a:buSzPts val="4200"/>
              <a:buChar char="○"/>
              <a:defRPr sz="4200"/>
            </a:lvl2pPr>
            <a:lvl3pPr marL="1371600" lvl="2" indent="-495300">
              <a:spcBef>
                <a:spcPts val="0"/>
              </a:spcBef>
              <a:spcAft>
                <a:spcPts val="0"/>
              </a:spcAft>
              <a:buSzPts val="4200"/>
              <a:buChar char="■"/>
              <a:defRPr sz="4200"/>
            </a:lvl3pPr>
            <a:lvl4pPr marL="1828800" lvl="3" indent="-495300">
              <a:spcBef>
                <a:spcPts val="0"/>
              </a:spcBef>
              <a:spcAft>
                <a:spcPts val="0"/>
              </a:spcAft>
              <a:buSzPts val="4200"/>
              <a:buChar char="●"/>
              <a:defRPr sz="4200"/>
            </a:lvl4pPr>
            <a:lvl5pPr marL="2286000" lvl="4" indent="-495300">
              <a:spcBef>
                <a:spcPts val="0"/>
              </a:spcBef>
              <a:spcAft>
                <a:spcPts val="0"/>
              </a:spcAft>
              <a:buSzPts val="4200"/>
              <a:buChar char="○"/>
              <a:defRPr sz="4200"/>
            </a:lvl5pPr>
            <a:lvl6pPr marL="2743200" lvl="5" indent="-495300">
              <a:spcBef>
                <a:spcPts val="0"/>
              </a:spcBef>
              <a:spcAft>
                <a:spcPts val="0"/>
              </a:spcAft>
              <a:buSzPts val="4200"/>
              <a:buChar char="■"/>
              <a:defRPr sz="4200"/>
            </a:lvl6pPr>
            <a:lvl7pPr marL="3200400" lvl="6" indent="-495300">
              <a:spcBef>
                <a:spcPts val="0"/>
              </a:spcBef>
              <a:spcAft>
                <a:spcPts val="0"/>
              </a:spcAft>
              <a:buSzPts val="4200"/>
              <a:buChar char="●"/>
              <a:defRPr sz="4200"/>
            </a:lvl7pPr>
            <a:lvl8pPr marL="3657600" lvl="7" indent="-495300">
              <a:spcBef>
                <a:spcPts val="0"/>
              </a:spcBef>
              <a:spcAft>
                <a:spcPts val="0"/>
              </a:spcAft>
              <a:buSzPts val="4200"/>
              <a:buChar char="○"/>
              <a:defRPr sz="4200"/>
            </a:lvl8pPr>
            <a:lvl9pPr marL="4114800" lvl="8" indent="-495300">
              <a:spcBef>
                <a:spcPts val="0"/>
              </a:spcBef>
              <a:spcAft>
                <a:spcPts val="0"/>
              </a:spcAft>
              <a:buSzPts val="4200"/>
              <a:buChar char="■"/>
              <a:defRPr sz="4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19816879" y="27448926"/>
            <a:ext cx="1283400" cy="2316900"/>
          </a:xfrm>
          <a:prstGeom prst="rect">
            <a:avLst/>
          </a:prstGeom>
        </p:spPr>
        <p:txBody>
          <a:bodyPr spcFirstLastPara="1" wrap="square" lIns="321950" tIns="321950" rIns="321950" bIns="32195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729059" y="2619535"/>
            <a:ext cx="19929600" cy="3371100"/>
          </a:xfrm>
          <a:prstGeom prst="rect">
            <a:avLst/>
          </a:prstGeom>
        </p:spPr>
        <p:txBody>
          <a:bodyPr spcFirstLastPara="1" wrap="square" lIns="321950" tIns="321950" rIns="321950" bIns="321950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99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99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99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99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99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99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99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99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99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19816879" y="27448926"/>
            <a:ext cx="1283400" cy="2316900"/>
          </a:xfrm>
          <a:prstGeom prst="rect">
            <a:avLst/>
          </a:prstGeom>
        </p:spPr>
        <p:txBody>
          <a:bodyPr spcFirstLastPara="1" wrap="square" lIns="321950" tIns="321950" rIns="321950" bIns="32195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729059" y="3270408"/>
            <a:ext cx="6567900" cy="4448100"/>
          </a:xfrm>
          <a:prstGeom prst="rect">
            <a:avLst/>
          </a:prstGeom>
        </p:spPr>
        <p:txBody>
          <a:bodyPr spcFirstLastPara="1" wrap="square" lIns="321950" tIns="321950" rIns="321950" bIns="321950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8500"/>
              <a:buNone/>
              <a:defRPr sz="8500"/>
            </a:lvl1pPr>
            <a:lvl2pPr lvl="1">
              <a:spcBef>
                <a:spcPts val="0"/>
              </a:spcBef>
              <a:spcAft>
                <a:spcPts val="0"/>
              </a:spcAft>
              <a:buSzPts val="8500"/>
              <a:buNone/>
              <a:defRPr sz="8500"/>
            </a:lvl2pPr>
            <a:lvl3pPr lvl="2">
              <a:spcBef>
                <a:spcPts val="0"/>
              </a:spcBef>
              <a:spcAft>
                <a:spcPts val="0"/>
              </a:spcAft>
              <a:buSzPts val="8500"/>
              <a:buNone/>
              <a:defRPr sz="8500"/>
            </a:lvl3pPr>
            <a:lvl4pPr lvl="3">
              <a:spcBef>
                <a:spcPts val="0"/>
              </a:spcBef>
              <a:spcAft>
                <a:spcPts val="0"/>
              </a:spcAft>
              <a:buSzPts val="8500"/>
              <a:buNone/>
              <a:defRPr sz="8500"/>
            </a:lvl4pPr>
            <a:lvl5pPr lvl="4">
              <a:spcBef>
                <a:spcPts val="0"/>
              </a:spcBef>
              <a:spcAft>
                <a:spcPts val="0"/>
              </a:spcAft>
              <a:buSzPts val="8500"/>
              <a:buNone/>
              <a:defRPr sz="8500"/>
            </a:lvl5pPr>
            <a:lvl6pPr lvl="5">
              <a:spcBef>
                <a:spcPts val="0"/>
              </a:spcBef>
              <a:spcAft>
                <a:spcPts val="0"/>
              </a:spcAft>
              <a:buSzPts val="8500"/>
              <a:buNone/>
              <a:defRPr sz="8500"/>
            </a:lvl6pPr>
            <a:lvl7pPr lvl="6">
              <a:spcBef>
                <a:spcPts val="0"/>
              </a:spcBef>
              <a:spcAft>
                <a:spcPts val="0"/>
              </a:spcAft>
              <a:buSzPts val="8500"/>
              <a:buNone/>
              <a:defRPr sz="8500"/>
            </a:lvl7pPr>
            <a:lvl8pPr lvl="7">
              <a:spcBef>
                <a:spcPts val="0"/>
              </a:spcBef>
              <a:spcAft>
                <a:spcPts val="0"/>
              </a:spcAft>
              <a:buSzPts val="8500"/>
              <a:buNone/>
              <a:defRPr sz="8500"/>
            </a:lvl8pPr>
            <a:lvl9pPr lvl="8">
              <a:spcBef>
                <a:spcPts val="0"/>
              </a:spcBef>
              <a:spcAft>
                <a:spcPts val="0"/>
              </a:spcAft>
              <a:buSzPts val="8500"/>
              <a:buNone/>
              <a:defRPr sz="85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729059" y="8179553"/>
            <a:ext cx="6567900" cy="18714900"/>
          </a:xfrm>
          <a:prstGeom prst="rect">
            <a:avLst/>
          </a:prstGeom>
        </p:spPr>
        <p:txBody>
          <a:bodyPr spcFirstLastPara="1" wrap="square" lIns="321950" tIns="321950" rIns="321950" bIns="321950" anchor="t" anchorCtr="0">
            <a:normAutofit/>
          </a:bodyPr>
          <a:lstStyle>
            <a:lvl1pPr marL="457200" lvl="0" indent="-495300">
              <a:spcBef>
                <a:spcPts val="0"/>
              </a:spcBef>
              <a:spcAft>
                <a:spcPts val="0"/>
              </a:spcAft>
              <a:buSzPts val="4200"/>
              <a:buChar char="●"/>
              <a:defRPr sz="4200"/>
            </a:lvl1pPr>
            <a:lvl2pPr marL="914400" lvl="1" indent="-495300">
              <a:spcBef>
                <a:spcPts val="0"/>
              </a:spcBef>
              <a:spcAft>
                <a:spcPts val="0"/>
              </a:spcAft>
              <a:buSzPts val="4200"/>
              <a:buChar char="○"/>
              <a:defRPr sz="4200"/>
            </a:lvl2pPr>
            <a:lvl3pPr marL="1371600" lvl="2" indent="-495300">
              <a:spcBef>
                <a:spcPts val="0"/>
              </a:spcBef>
              <a:spcAft>
                <a:spcPts val="0"/>
              </a:spcAft>
              <a:buSzPts val="4200"/>
              <a:buChar char="■"/>
              <a:defRPr sz="4200"/>
            </a:lvl3pPr>
            <a:lvl4pPr marL="1828800" lvl="3" indent="-495300">
              <a:spcBef>
                <a:spcPts val="0"/>
              </a:spcBef>
              <a:spcAft>
                <a:spcPts val="0"/>
              </a:spcAft>
              <a:buSzPts val="4200"/>
              <a:buChar char="●"/>
              <a:defRPr sz="4200"/>
            </a:lvl4pPr>
            <a:lvl5pPr marL="2286000" lvl="4" indent="-495300">
              <a:spcBef>
                <a:spcPts val="0"/>
              </a:spcBef>
              <a:spcAft>
                <a:spcPts val="0"/>
              </a:spcAft>
              <a:buSzPts val="4200"/>
              <a:buChar char="○"/>
              <a:defRPr sz="4200"/>
            </a:lvl5pPr>
            <a:lvl6pPr marL="2743200" lvl="5" indent="-495300">
              <a:spcBef>
                <a:spcPts val="0"/>
              </a:spcBef>
              <a:spcAft>
                <a:spcPts val="0"/>
              </a:spcAft>
              <a:buSzPts val="4200"/>
              <a:buChar char="■"/>
              <a:defRPr sz="4200"/>
            </a:lvl6pPr>
            <a:lvl7pPr marL="3200400" lvl="6" indent="-495300">
              <a:spcBef>
                <a:spcPts val="0"/>
              </a:spcBef>
              <a:spcAft>
                <a:spcPts val="0"/>
              </a:spcAft>
              <a:buSzPts val="4200"/>
              <a:buChar char="●"/>
              <a:defRPr sz="4200"/>
            </a:lvl7pPr>
            <a:lvl8pPr marL="3657600" lvl="7" indent="-495300">
              <a:spcBef>
                <a:spcPts val="0"/>
              </a:spcBef>
              <a:spcAft>
                <a:spcPts val="0"/>
              </a:spcAft>
              <a:buSzPts val="4200"/>
              <a:buChar char="○"/>
              <a:defRPr sz="4200"/>
            </a:lvl8pPr>
            <a:lvl9pPr marL="4114800" lvl="8" indent="-495300">
              <a:spcBef>
                <a:spcPts val="0"/>
              </a:spcBef>
              <a:spcAft>
                <a:spcPts val="0"/>
              </a:spcAft>
              <a:buSzPts val="4200"/>
              <a:buChar char="■"/>
              <a:defRPr sz="4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19816879" y="27448926"/>
            <a:ext cx="1283400" cy="2316900"/>
          </a:xfrm>
          <a:prstGeom prst="rect">
            <a:avLst/>
          </a:prstGeom>
        </p:spPr>
        <p:txBody>
          <a:bodyPr spcFirstLastPara="1" wrap="square" lIns="321950" tIns="321950" rIns="321950" bIns="32195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1146683" y="2649702"/>
            <a:ext cx="14894100" cy="24079500"/>
          </a:xfrm>
          <a:prstGeom prst="rect">
            <a:avLst/>
          </a:prstGeom>
        </p:spPr>
        <p:txBody>
          <a:bodyPr spcFirstLastPara="1" wrap="square" lIns="321950" tIns="321950" rIns="321950" bIns="321950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6900"/>
              <a:buNone/>
              <a:defRPr sz="16900"/>
            </a:lvl1pPr>
            <a:lvl2pPr lvl="1">
              <a:spcBef>
                <a:spcPts val="0"/>
              </a:spcBef>
              <a:spcAft>
                <a:spcPts val="0"/>
              </a:spcAft>
              <a:buSzPts val="16900"/>
              <a:buNone/>
              <a:defRPr sz="16900"/>
            </a:lvl2pPr>
            <a:lvl3pPr lvl="2">
              <a:spcBef>
                <a:spcPts val="0"/>
              </a:spcBef>
              <a:spcAft>
                <a:spcPts val="0"/>
              </a:spcAft>
              <a:buSzPts val="16900"/>
              <a:buNone/>
              <a:defRPr sz="16900"/>
            </a:lvl3pPr>
            <a:lvl4pPr lvl="3">
              <a:spcBef>
                <a:spcPts val="0"/>
              </a:spcBef>
              <a:spcAft>
                <a:spcPts val="0"/>
              </a:spcAft>
              <a:buSzPts val="16900"/>
              <a:buNone/>
              <a:defRPr sz="16900"/>
            </a:lvl4pPr>
            <a:lvl5pPr lvl="4">
              <a:spcBef>
                <a:spcPts val="0"/>
              </a:spcBef>
              <a:spcAft>
                <a:spcPts val="0"/>
              </a:spcAft>
              <a:buSzPts val="16900"/>
              <a:buNone/>
              <a:defRPr sz="16900"/>
            </a:lvl5pPr>
            <a:lvl6pPr lvl="5">
              <a:spcBef>
                <a:spcPts val="0"/>
              </a:spcBef>
              <a:spcAft>
                <a:spcPts val="0"/>
              </a:spcAft>
              <a:buSzPts val="16900"/>
              <a:buNone/>
              <a:defRPr sz="16900"/>
            </a:lvl6pPr>
            <a:lvl7pPr lvl="6">
              <a:spcBef>
                <a:spcPts val="0"/>
              </a:spcBef>
              <a:spcAft>
                <a:spcPts val="0"/>
              </a:spcAft>
              <a:buSzPts val="16900"/>
              <a:buNone/>
              <a:defRPr sz="16900"/>
            </a:lvl7pPr>
            <a:lvl8pPr lvl="7">
              <a:spcBef>
                <a:spcPts val="0"/>
              </a:spcBef>
              <a:spcAft>
                <a:spcPts val="0"/>
              </a:spcAft>
              <a:buSzPts val="16900"/>
              <a:buNone/>
              <a:defRPr sz="16900"/>
            </a:lvl8pPr>
            <a:lvl9pPr lvl="8">
              <a:spcBef>
                <a:spcPts val="0"/>
              </a:spcBef>
              <a:spcAft>
                <a:spcPts val="0"/>
              </a:spcAft>
              <a:buSzPts val="16900"/>
              <a:buNone/>
              <a:defRPr sz="169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19816879" y="27448926"/>
            <a:ext cx="1283400" cy="2316900"/>
          </a:xfrm>
          <a:prstGeom prst="rect">
            <a:avLst/>
          </a:prstGeom>
        </p:spPr>
        <p:txBody>
          <a:bodyPr spcFirstLastPara="1" wrap="square" lIns="321950" tIns="321950" rIns="321950" bIns="32195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10693800" y="-736"/>
            <a:ext cx="10693800" cy="30276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321950" tIns="321950" rIns="321950" bIns="32195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620998" y="7258794"/>
            <a:ext cx="9461700" cy="8725200"/>
          </a:xfrm>
          <a:prstGeom prst="rect">
            <a:avLst/>
          </a:prstGeom>
        </p:spPr>
        <p:txBody>
          <a:bodyPr spcFirstLastPara="1" wrap="square" lIns="321950" tIns="321950" rIns="321950" bIns="321950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620998" y="16499640"/>
            <a:ext cx="9461700" cy="7270200"/>
          </a:xfrm>
          <a:prstGeom prst="rect">
            <a:avLst/>
          </a:prstGeom>
        </p:spPr>
        <p:txBody>
          <a:bodyPr spcFirstLastPara="1" wrap="square" lIns="321950" tIns="321950" rIns="321950" bIns="321950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400"/>
              <a:buNone/>
              <a:defRPr sz="74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400"/>
              <a:buNone/>
              <a:defRPr sz="74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400"/>
              <a:buNone/>
              <a:defRPr sz="74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400"/>
              <a:buNone/>
              <a:defRPr sz="74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400"/>
              <a:buNone/>
              <a:defRPr sz="74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400"/>
              <a:buNone/>
              <a:defRPr sz="74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400"/>
              <a:buNone/>
              <a:defRPr sz="74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400"/>
              <a:buNone/>
              <a:defRPr sz="74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400"/>
              <a:buNone/>
              <a:defRPr sz="74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11553374" y="4262097"/>
            <a:ext cx="8974800" cy="21750300"/>
          </a:xfrm>
          <a:prstGeom prst="rect">
            <a:avLst/>
          </a:prstGeom>
        </p:spPr>
        <p:txBody>
          <a:bodyPr spcFirstLastPara="1" wrap="square" lIns="321950" tIns="321950" rIns="321950" bIns="321950" anchor="ctr" anchorCtr="0">
            <a:normAutofit/>
          </a:bodyPr>
          <a:lstStyle>
            <a:lvl1pPr marL="457200" lvl="0" indent="-628650">
              <a:spcBef>
                <a:spcPts val="0"/>
              </a:spcBef>
              <a:spcAft>
                <a:spcPts val="0"/>
              </a:spcAft>
              <a:buSzPts val="6300"/>
              <a:buChar char="●"/>
              <a:defRPr/>
            </a:lvl1pPr>
            <a:lvl2pPr marL="914400" lvl="1" indent="-539750">
              <a:spcBef>
                <a:spcPts val="0"/>
              </a:spcBef>
              <a:spcAft>
                <a:spcPts val="0"/>
              </a:spcAft>
              <a:buSzPts val="4900"/>
              <a:buChar char="○"/>
              <a:defRPr/>
            </a:lvl2pPr>
            <a:lvl3pPr marL="1371600" lvl="2" indent="-539750">
              <a:spcBef>
                <a:spcPts val="0"/>
              </a:spcBef>
              <a:spcAft>
                <a:spcPts val="0"/>
              </a:spcAft>
              <a:buSzPts val="4900"/>
              <a:buChar char="■"/>
              <a:defRPr/>
            </a:lvl3pPr>
            <a:lvl4pPr marL="1828800" lvl="3" indent="-539750">
              <a:spcBef>
                <a:spcPts val="0"/>
              </a:spcBef>
              <a:spcAft>
                <a:spcPts val="0"/>
              </a:spcAft>
              <a:buSzPts val="4900"/>
              <a:buChar char="●"/>
              <a:defRPr/>
            </a:lvl4pPr>
            <a:lvl5pPr marL="2286000" lvl="4" indent="-539750">
              <a:spcBef>
                <a:spcPts val="0"/>
              </a:spcBef>
              <a:spcAft>
                <a:spcPts val="0"/>
              </a:spcAft>
              <a:buSzPts val="4900"/>
              <a:buChar char="○"/>
              <a:defRPr/>
            </a:lvl5pPr>
            <a:lvl6pPr marL="2743200" lvl="5" indent="-539750">
              <a:spcBef>
                <a:spcPts val="0"/>
              </a:spcBef>
              <a:spcAft>
                <a:spcPts val="0"/>
              </a:spcAft>
              <a:buSzPts val="4900"/>
              <a:buChar char="■"/>
              <a:defRPr/>
            </a:lvl6pPr>
            <a:lvl7pPr marL="3200400" lvl="6" indent="-539750">
              <a:spcBef>
                <a:spcPts val="0"/>
              </a:spcBef>
              <a:spcAft>
                <a:spcPts val="0"/>
              </a:spcAft>
              <a:buSzPts val="4900"/>
              <a:buChar char="●"/>
              <a:defRPr/>
            </a:lvl7pPr>
            <a:lvl8pPr marL="3657600" lvl="7" indent="-539750">
              <a:spcBef>
                <a:spcPts val="0"/>
              </a:spcBef>
              <a:spcAft>
                <a:spcPts val="0"/>
              </a:spcAft>
              <a:buSzPts val="4900"/>
              <a:buChar char="○"/>
              <a:defRPr/>
            </a:lvl8pPr>
            <a:lvl9pPr marL="4114800" lvl="8" indent="-539750">
              <a:spcBef>
                <a:spcPts val="0"/>
              </a:spcBef>
              <a:spcAft>
                <a:spcPts val="0"/>
              </a:spcAft>
              <a:buSzPts val="49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19816879" y="27448926"/>
            <a:ext cx="1283400" cy="2316900"/>
          </a:xfrm>
          <a:prstGeom prst="rect">
            <a:avLst/>
          </a:prstGeom>
        </p:spPr>
        <p:txBody>
          <a:bodyPr spcFirstLastPara="1" wrap="square" lIns="321950" tIns="321950" rIns="321950" bIns="32195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729059" y="24902282"/>
            <a:ext cx="14031000" cy="3561900"/>
          </a:xfrm>
          <a:prstGeom prst="rect">
            <a:avLst/>
          </a:prstGeom>
        </p:spPr>
        <p:txBody>
          <a:bodyPr spcFirstLastPara="1" wrap="square" lIns="321950" tIns="321950" rIns="321950" bIns="321950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3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19816879" y="27448926"/>
            <a:ext cx="1283400" cy="2316900"/>
          </a:xfrm>
          <a:prstGeom prst="rect">
            <a:avLst/>
          </a:prstGeom>
        </p:spPr>
        <p:txBody>
          <a:bodyPr spcFirstLastPara="1" wrap="square" lIns="321950" tIns="321950" rIns="321950" bIns="32195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729059" y="2619535"/>
            <a:ext cx="19929600" cy="337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21950" tIns="321950" rIns="321950" bIns="321950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900"/>
              <a:buNone/>
              <a:defRPr sz="99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900"/>
              <a:buNone/>
              <a:defRPr sz="99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900"/>
              <a:buNone/>
              <a:defRPr sz="99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900"/>
              <a:buNone/>
              <a:defRPr sz="99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900"/>
              <a:buNone/>
              <a:defRPr sz="99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900"/>
              <a:buNone/>
              <a:defRPr sz="99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900"/>
              <a:buNone/>
              <a:defRPr sz="99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900"/>
              <a:buNone/>
              <a:defRPr sz="99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900"/>
              <a:buNone/>
              <a:defRPr sz="99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729059" y="6783772"/>
            <a:ext cx="19929600" cy="2010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21950" tIns="321950" rIns="321950" bIns="321950" anchor="t" anchorCtr="0">
            <a:normAutofit/>
          </a:bodyPr>
          <a:lstStyle>
            <a:lvl1pPr marL="457200" lvl="0" indent="-6286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300"/>
              <a:buChar char="●"/>
              <a:defRPr sz="6300">
                <a:solidFill>
                  <a:schemeClr val="dk2"/>
                </a:solidFill>
              </a:defRPr>
            </a:lvl1pPr>
            <a:lvl2pPr marL="914400" lvl="1" indent="-5397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900"/>
              <a:buChar char="○"/>
              <a:defRPr sz="4900">
                <a:solidFill>
                  <a:schemeClr val="dk2"/>
                </a:solidFill>
              </a:defRPr>
            </a:lvl2pPr>
            <a:lvl3pPr marL="1371600" lvl="2" indent="-5397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900"/>
              <a:buChar char="■"/>
              <a:defRPr sz="4900">
                <a:solidFill>
                  <a:schemeClr val="dk2"/>
                </a:solidFill>
              </a:defRPr>
            </a:lvl3pPr>
            <a:lvl4pPr marL="1828800" lvl="3" indent="-5397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900"/>
              <a:buChar char="●"/>
              <a:defRPr sz="4900">
                <a:solidFill>
                  <a:schemeClr val="dk2"/>
                </a:solidFill>
              </a:defRPr>
            </a:lvl4pPr>
            <a:lvl5pPr marL="2286000" lvl="4" indent="-5397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900"/>
              <a:buChar char="○"/>
              <a:defRPr sz="4900">
                <a:solidFill>
                  <a:schemeClr val="dk2"/>
                </a:solidFill>
              </a:defRPr>
            </a:lvl5pPr>
            <a:lvl6pPr marL="2743200" lvl="5" indent="-5397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900"/>
              <a:buChar char="■"/>
              <a:defRPr sz="4900">
                <a:solidFill>
                  <a:schemeClr val="dk2"/>
                </a:solidFill>
              </a:defRPr>
            </a:lvl6pPr>
            <a:lvl7pPr marL="3200400" lvl="6" indent="-5397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900"/>
              <a:buChar char="●"/>
              <a:defRPr sz="4900">
                <a:solidFill>
                  <a:schemeClr val="dk2"/>
                </a:solidFill>
              </a:defRPr>
            </a:lvl7pPr>
            <a:lvl8pPr marL="3657600" lvl="7" indent="-5397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900"/>
              <a:buChar char="○"/>
              <a:defRPr sz="4900">
                <a:solidFill>
                  <a:schemeClr val="dk2"/>
                </a:solidFill>
              </a:defRPr>
            </a:lvl8pPr>
            <a:lvl9pPr marL="4114800" lvl="8" indent="-5397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900"/>
              <a:buChar char="■"/>
              <a:defRPr sz="49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19816879" y="27448926"/>
            <a:ext cx="1283400" cy="23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21950" tIns="321950" rIns="321950" bIns="321950" anchor="ctr" anchorCtr="0">
            <a:normAutofit/>
          </a:bodyPr>
          <a:lstStyle>
            <a:lvl1pPr lvl="0" algn="r">
              <a:buNone/>
              <a:defRPr sz="3500">
                <a:solidFill>
                  <a:schemeClr val="dk2"/>
                </a:solidFill>
              </a:defRPr>
            </a:lvl1pPr>
            <a:lvl2pPr lvl="1" algn="r">
              <a:buNone/>
              <a:defRPr sz="3500">
                <a:solidFill>
                  <a:schemeClr val="dk2"/>
                </a:solidFill>
              </a:defRPr>
            </a:lvl2pPr>
            <a:lvl3pPr lvl="2" algn="r">
              <a:buNone/>
              <a:defRPr sz="3500">
                <a:solidFill>
                  <a:schemeClr val="dk2"/>
                </a:solidFill>
              </a:defRPr>
            </a:lvl3pPr>
            <a:lvl4pPr lvl="3" algn="r">
              <a:buNone/>
              <a:defRPr sz="3500">
                <a:solidFill>
                  <a:schemeClr val="dk2"/>
                </a:solidFill>
              </a:defRPr>
            </a:lvl4pPr>
            <a:lvl5pPr lvl="4" algn="r">
              <a:buNone/>
              <a:defRPr sz="3500">
                <a:solidFill>
                  <a:schemeClr val="dk2"/>
                </a:solidFill>
              </a:defRPr>
            </a:lvl5pPr>
            <a:lvl6pPr lvl="5" algn="r">
              <a:buNone/>
              <a:defRPr sz="3500">
                <a:solidFill>
                  <a:schemeClr val="dk2"/>
                </a:solidFill>
              </a:defRPr>
            </a:lvl6pPr>
            <a:lvl7pPr lvl="6" algn="r">
              <a:buNone/>
              <a:defRPr sz="3500">
                <a:solidFill>
                  <a:schemeClr val="dk2"/>
                </a:solidFill>
              </a:defRPr>
            </a:lvl7pPr>
            <a:lvl8pPr lvl="7" algn="r">
              <a:buNone/>
              <a:defRPr sz="3500">
                <a:solidFill>
                  <a:schemeClr val="dk2"/>
                </a:solidFill>
              </a:defRPr>
            </a:lvl8pPr>
            <a:lvl9pPr lvl="8" algn="r">
              <a:buNone/>
              <a:defRPr sz="35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898500" y="3602500"/>
            <a:ext cx="19590600" cy="130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Arial"/>
              <a:buNone/>
            </a:pPr>
            <a:r>
              <a:rPr lang="es" sz="7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Título del proyecto</a:t>
            </a:r>
            <a:endParaRPr sz="7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" name="Google Shape;55;p13"/>
          <p:cNvSpPr/>
          <p:nvPr/>
        </p:nvSpPr>
        <p:spPr>
          <a:xfrm>
            <a:off x="841400" y="637601"/>
            <a:ext cx="20067000" cy="2698500"/>
          </a:xfrm>
          <a:prstGeom prst="rect">
            <a:avLst/>
          </a:prstGeom>
          <a:solidFill>
            <a:srgbClr val="BF9000"/>
          </a:solidFill>
          <a:ln w="9525" cap="flat" cmpd="sng">
            <a:solidFill>
              <a:srgbClr val="4A7DBA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3000" dir="5400000" rotWithShape="0">
              <a:srgbClr val="000000">
                <a:alpha val="3451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800"/>
              <a:buFont typeface="Arial"/>
              <a:buNone/>
            </a:pPr>
            <a:endParaRPr sz="5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6" name="Google Shape;56;p13"/>
          <p:cNvSpPr txBox="1"/>
          <p:nvPr/>
        </p:nvSpPr>
        <p:spPr>
          <a:xfrm>
            <a:off x="1857150" y="980201"/>
            <a:ext cx="17673300" cy="211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800"/>
              <a:buFont typeface="Arial"/>
              <a:buNone/>
            </a:pPr>
            <a:r>
              <a:rPr lang="es" sz="7000">
                <a:solidFill>
                  <a:srgbClr val="FFFFFF"/>
                </a:solidFill>
                <a:latin typeface="Aharoni"/>
                <a:ea typeface="Aharoni"/>
                <a:cs typeface="Aharoni"/>
                <a:sym typeface="Aharoni"/>
              </a:rPr>
              <a:t>Proyecto Científico Solidario</a:t>
            </a:r>
            <a:br>
              <a:rPr lang="es" sz="7000">
                <a:solidFill>
                  <a:srgbClr val="FFFFFF"/>
                </a:solidFill>
                <a:latin typeface="Aharoni"/>
                <a:ea typeface="Aharoni"/>
                <a:cs typeface="Aharoni"/>
                <a:sym typeface="Aharoni"/>
              </a:rPr>
            </a:br>
            <a:r>
              <a:rPr lang="es" sz="5000">
                <a:solidFill>
                  <a:srgbClr val="FFFFFF"/>
                </a:solidFill>
                <a:latin typeface="Aharoni"/>
                <a:ea typeface="Aharoni"/>
                <a:cs typeface="Aharoni"/>
                <a:sym typeface="Aharoni"/>
              </a:rPr>
              <a:t>Premio Manos Unidas</a:t>
            </a:r>
            <a:endParaRPr sz="5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57" name="Google Shape;57;p1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8428369" y="1042737"/>
            <a:ext cx="2121808" cy="2110593"/>
          </a:xfrm>
          <a:prstGeom prst="rect">
            <a:avLst/>
          </a:prstGeom>
          <a:noFill/>
          <a:ln>
            <a:noFill/>
          </a:ln>
        </p:spPr>
      </p:pic>
      <p:sp>
        <p:nvSpPr>
          <p:cNvPr id="58" name="Google Shape;58;p13"/>
          <p:cNvSpPr/>
          <p:nvPr/>
        </p:nvSpPr>
        <p:spPr>
          <a:xfrm>
            <a:off x="827850" y="27910700"/>
            <a:ext cx="19590600" cy="18969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" name="Google Shape;59;p13"/>
          <p:cNvSpPr txBox="1"/>
          <p:nvPr/>
        </p:nvSpPr>
        <p:spPr>
          <a:xfrm>
            <a:off x="898500" y="27910700"/>
            <a:ext cx="19590600" cy="189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Arial"/>
              <a:buNone/>
            </a:pPr>
            <a:r>
              <a:rPr lang="es" sz="8000" b="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Zona Reservada Logos Sponsor</a:t>
            </a:r>
            <a:endParaRPr sz="8000" b="0" i="0" u="none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0" name="Google Shape;60;p13"/>
          <p:cNvSpPr/>
          <p:nvPr/>
        </p:nvSpPr>
        <p:spPr>
          <a:xfrm>
            <a:off x="1419200" y="1064400"/>
            <a:ext cx="2121900" cy="18969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" name="Google Shape;61;p13"/>
          <p:cNvSpPr txBox="1"/>
          <p:nvPr/>
        </p:nvSpPr>
        <p:spPr>
          <a:xfrm rot="-1362387">
            <a:off x="885825" y="844828"/>
            <a:ext cx="2779203" cy="18969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Arial"/>
              <a:buNone/>
            </a:pPr>
            <a:r>
              <a:rPr lang="es" sz="4000" b="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Logo </a:t>
            </a:r>
            <a:br>
              <a:rPr lang="es" sz="4000" b="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s" sz="4000" b="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Centro Educativo</a:t>
            </a:r>
            <a:endParaRPr sz="4000" b="0" i="0" u="none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endParaRPr sz="4000" b="0" i="0" u="none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2" name="Google Shape;62;p13"/>
          <p:cNvSpPr txBox="1"/>
          <p:nvPr/>
        </p:nvSpPr>
        <p:spPr>
          <a:xfrm rot="-2398202">
            <a:off x="1050921" y="13889488"/>
            <a:ext cx="19590530" cy="18969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Arial"/>
              <a:buNone/>
            </a:pPr>
            <a:r>
              <a:rPr lang="es" sz="8000" b="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DISEÑO LIBRE</a:t>
            </a:r>
            <a:endParaRPr sz="8000" b="0" i="0" u="none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3" name="Google Shape;63;p13"/>
          <p:cNvSpPr txBox="1"/>
          <p:nvPr/>
        </p:nvSpPr>
        <p:spPr>
          <a:xfrm>
            <a:off x="827850" y="4910048"/>
            <a:ext cx="19590600" cy="211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Arial"/>
              <a:buNone/>
            </a:pPr>
            <a:r>
              <a:rPr lang="es" sz="4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Profesor/a Coordinador/a</a:t>
            </a:r>
            <a:br>
              <a:rPr lang="es" sz="4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s" sz="4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Nombres y Apellidos Participantes</a:t>
            </a:r>
            <a:br>
              <a:rPr lang="es" sz="4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s" sz="4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Nombre Centro Educativo</a:t>
            </a:r>
            <a:endParaRPr sz="4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35</Words>
  <Application>Microsoft Office PowerPoint</Application>
  <PresentationFormat>Personalizado</PresentationFormat>
  <Paragraphs>11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Aharoni</vt:lpstr>
      <vt:lpstr>Arial</vt:lpstr>
      <vt:lpstr>Calibri</vt:lpstr>
      <vt:lpstr>Simple Light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Mrosa Lopez</cp:lastModifiedBy>
  <cp:revision>1</cp:revision>
  <dcterms:modified xsi:type="dcterms:W3CDTF">2022-02-24T20:31:55Z</dcterms:modified>
</cp:coreProperties>
</file>