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1325" y="-525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740791"/>
            <a:ext cx="23082600" cy="22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62955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Corrdinador/a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1373620">
            <a:off x="11140075" y="12325020"/>
            <a:ext cx="3278991" cy="2252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endParaRPr sz="4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4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5425" y="33461423"/>
            <a:ext cx="23633951" cy="19733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 rot="-2413486">
            <a:off x="1752871" y="17165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675" y="468597"/>
            <a:ext cx="24026701" cy="43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Mrosa Lopez</cp:lastModifiedBy>
  <cp:revision>1</cp:revision>
  <dcterms:modified xsi:type="dcterms:W3CDTF">2023-02-06T14:50:42Z</dcterms:modified>
</cp:coreProperties>
</file>