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325" y="-525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500" tIns="380500" rIns="380500" bIns="38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8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sz="8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sz="9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Profesor/a Co</a:t>
            </a:r>
            <a:r>
              <a:rPr lang="es" sz="4700" b="1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rdinador/a</a:t>
            </a:r>
            <a:b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sz="4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625" y="435498"/>
            <a:ext cx="23190702" cy="42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sz="5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075" y="33525522"/>
            <a:ext cx="23566976" cy="19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Mrosa Lopez</cp:lastModifiedBy>
  <cp:revision>1</cp:revision>
  <dcterms:modified xsi:type="dcterms:W3CDTF">2023-02-06T14:49:10Z</dcterms:modified>
</cp:coreProperties>
</file>