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054" y="-58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9039" y="5211374"/>
            <a:ext cx="23482200" cy="143664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59016" y="19836395"/>
            <a:ext cx="23482200" cy="55476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59016" y="7741907"/>
            <a:ext cx="23482200" cy="13743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59016" y="22062817"/>
            <a:ext cx="23482200" cy="91044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59016" y="15054068"/>
            <a:ext cx="23482200" cy="589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3317638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59016" y="3888714"/>
            <a:ext cx="7738500" cy="5289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59016" y="9725984"/>
            <a:ext cx="7738500" cy="222531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51083" y="3150656"/>
            <a:ext cx="17549100" cy="2863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600000" y="-875"/>
            <a:ext cx="126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0500" tIns="380500" rIns="380500" bIns="38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31693" y="8631146"/>
            <a:ext cx="11148300" cy="103749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1693" y="19619073"/>
            <a:ext cx="11148300" cy="8644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612795" y="5067892"/>
            <a:ext cx="10574700" cy="25862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59016" y="29610324"/>
            <a:ext cx="16532100" cy="4235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1pPr>
            <a:lvl2pPr marL="914400" lvl="1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marL="1371600" lvl="2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marL="1828800" lvl="3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marL="2286000" lvl="4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marL="2743200" lvl="5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marL="3200400" lvl="6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marL="3657600" lvl="7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marL="4114800" lvl="8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r">
              <a:buNone/>
              <a:defRPr sz="4100">
                <a:solidFill>
                  <a:schemeClr val="dk2"/>
                </a:solidFill>
              </a:defRPr>
            </a:lvl1pPr>
            <a:lvl2pPr lvl="1" algn="r">
              <a:buNone/>
              <a:defRPr sz="4100">
                <a:solidFill>
                  <a:schemeClr val="dk2"/>
                </a:solidFill>
              </a:defRPr>
            </a:lvl2pPr>
            <a:lvl3pPr lvl="2" algn="r">
              <a:buNone/>
              <a:defRPr sz="4100">
                <a:solidFill>
                  <a:schemeClr val="dk2"/>
                </a:solidFill>
              </a:defRPr>
            </a:lvl3pPr>
            <a:lvl4pPr lvl="3" algn="r">
              <a:buNone/>
              <a:defRPr sz="4100">
                <a:solidFill>
                  <a:schemeClr val="dk2"/>
                </a:solidFill>
              </a:defRPr>
            </a:lvl4pPr>
            <a:lvl5pPr lvl="4" algn="r">
              <a:buNone/>
              <a:defRPr sz="4100">
                <a:solidFill>
                  <a:schemeClr val="dk2"/>
                </a:solidFill>
              </a:defRPr>
            </a:lvl5pPr>
            <a:lvl6pPr lvl="5" algn="r">
              <a:buNone/>
              <a:defRPr sz="4100">
                <a:solidFill>
                  <a:schemeClr val="dk2"/>
                </a:solidFill>
              </a:defRPr>
            </a:lvl6pPr>
            <a:lvl7pPr lvl="6" algn="r">
              <a:buNone/>
              <a:defRPr sz="4100">
                <a:solidFill>
                  <a:schemeClr val="dk2"/>
                </a:solidFill>
              </a:defRPr>
            </a:lvl7pPr>
            <a:lvl8pPr lvl="7" algn="r">
              <a:buNone/>
              <a:defRPr sz="4100">
                <a:solidFill>
                  <a:schemeClr val="dk2"/>
                </a:solidFill>
              </a:defRPr>
            </a:lvl8pPr>
            <a:lvl9pPr lvl="8" algn="r">
              <a:buNone/>
              <a:defRPr sz="4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8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sz="8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sz="9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sz="4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850" y="506923"/>
            <a:ext cx="23082598" cy="419273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 rot="-2413486">
            <a:off x="1524271" y="14879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sz="5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94AAED5-F56C-3E11-3B6C-1A96C54125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339739" y="33917196"/>
            <a:ext cx="1501429" cy="64911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27A9671-397B-B151-2B3F-C65F6FF0C1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79989" y="33674690"/>
            <a:ext cx="1749368" cy="131749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41CF4A9-D17F-C27F-5C77-A6DBDB48FF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5560" y="33784970"/>
            <a:ext cx="2500526" cy="122025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ED62087-98EE-2066-C960-01E7F104B6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5742" y="33754282"/>
            <a:ext cx="1120964" cy="10578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86B38A-2653-028E-94CA-B956FBEF6A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837963" y="33866901"/>
            <a:ext cx="2223928" cy="74970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660306-9FAA-A0B4-0DF5-FC5DABC8277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192815" y="33819372"/>
            <a:ext cx="2394907" cy="897022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9C3C272-CB52-AD00-B68C-7E4FFD56AC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05757" y="33674690"/>
            <a:ext cx="1616018" cy="121706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7D49EB9A-8F00-4B99-F4C7-6F29BB24CC6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051768" y="33851813"/>
            <a:ext cx="1655167" cy="80919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D811B440-FCFB-1017-8484-5E60321FDF9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099580" y="33902419"/>
            <a:ext cx="1982811" cy="693576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2AF50BA-8F37-427C-4C06-D5AA769ED64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670661" y="35005227"/>
            <a:ext cx="1421180" cy="5045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E40495B5-F83D-07C3-380A-17192BCE2BB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749208" y="35029358"/>
            <a:ext cx="1738117" cy="456256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7D39F882-6CA9-D342-443F-338E690DF89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731004" y="34770536"/>
            <a:ext cx="562501" cy="819558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116C3C46-7681-342C-9D7E-F550CE835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2601024" y="34969532"/>
            <a:ext cx="1002100" cy="516081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80EC3676-1FCC-E829-CD72-EC4B7C20DEC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376055" y="34827851"/>
            <a:ext cx="620534" cy="704927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4449B3AE-24CF-0494-E32B-2CF4DD350D1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4996589" y="34923271"/>
            <a:ext cx="543052" cy="494737"/>
          </a:xfrm>
          <a:prstGeom prst="rect">
            <a:avLst/>
          </a:prstGeom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B8662ADC-72F2-0DE0-6EC8-C7E8131B5D1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512891" y="33878800"/>
            <a:ext cx="2277446" cy="683234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23503956-4D91-352A-633C-52ABE55D1CC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b="17036"/>
          <a:stretch>
            <a:fillRect/>
          </a:stretch>
        </p:blipFill>
        <p:spPr>
          <a:xfrm>
            <a:off x="9967438" y="33743859"/>
            <a:ext cx="686828" cy="1048048"/>
          </a:xfrm>
          <a:prstGeom prst="rect">
            <a:avLst/>
          </a:prstGeom>
        </p:spPr>
      </p:pic>
      <p:pic>
        <p:nvPicPr>
          <p:cNvPr id="19" name="Picture 22">
            <a:extLst>
              <a:ext uri="{FF2B5EF4-FFF2-40B4-BE49-F238E27FC236}">
                <a16:creationId xmlns:a16="http://schemas.microsoft.com/office/drawing/2014/main" id="{3AD55F20-7E18-75DD-EF6B-45DDDFAC574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1111456" y="33819372"/>
            <a:ext cx="1083006" cy="896413"/>
          </a:xfrm>
          <a:prstGeom prst="rect">
            <a:avLst/>
          </a:prstGeom>
        </p:spPr>
      </p:pic>
      <p:pic>
        <p:nvPicPr>
          <p:cNvPr id="20" name="Picture 23">
            <a:extLst>
              <a:ext uri="{FF2B5EF4-FFF2-40B4-BE49-F238E27FC236}">
                <a16:creationId xmlns:a16="http://schemas.microsoft.com/office/drawing/2014/main" id="{7FF5D289-24A4-9DD8-3D48-EB93E3D1F54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6731962" y="34934099"/>
            <a:ext cx="1396035" cy="448476"/>
          </a:xfrm>
          <a:prstGeom prst="rect">
            <a:avLst/>
          </a:prstGeom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A8D1CB16-FF91-6DF5-42F3-800EC7486F4C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8210548" y="34891786"/>
            <a:ext cx="980339" cy="519061"/>
          </a:xfrm>
          <a:prstGeom prst="rect">
            <a:avLst/>
          </a:prstGeom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7BA0FF93-F6D0-B48E-A474-3F9B0D3E590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9273437" y="34796190"/>
            <a:ext cx="639555" cy="621819"/>
          </a:xfrm>
          <a:prstGeom prst="rect">
            <a:avLst/>
          </a:prstGeom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C004851E-D9B7-0889-47AD-2B12BB9C9F6F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7341766" y="34910969"/>
            <a:ext cx="1243821" cy="574645"/>
          </a:xfrm>
          <a:prstGeom prst="rect">
            <a:avLst/>
          </a:prstGeom>
        </p:spPr>
      </p:pic>
      <p:pic>
        <p:nvPicPr>
          <p:cNvPr id="24" name="Picture 27">
            <a:extLst>
              <a:ext uri="{FF2B5EF4-FFF2-40B4-BE49-F238E27FC236}">
                <a16:creationId xmlns:a16="http://schemas.microsoft.com/office/drawing/2014/main" id="{C88C039B-9FE8-0221-71B0-B3089AF26913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726811" y="33917196"/>
            <a:ext cx="2114232" cy="754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Miriam Iribarren</cp:lastModifiedBy>
  <cp:revision>1</cp:revision>
  <dcterms:modified xsi:type="dcterms:W3CDTF">2023-03-12T11:31:33Z</dcterms:modified>
</cp:coreProperties>
</file>