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25199975" cy="3599973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339">
          <p15:clr>
            <a:srgbClr val="A4A3A4"/>
          </p15:clr>
        </p15:guide>
        <p15:guide id="2" pos="79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" d="100"/>
          <a:sy n="10" d="100"/>
        </p:scale>
        <p:origin x="2054" y="-58"/>
      </p:cViewPr>
      <p:guideLst>
        <p:guide orient="horz" pos="11339"/>
        <p:guide pos="79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29172" y="685800"/>
            <a:ext cx="2400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8850" y="685800"/>
            <a:ext cx="2400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59039" y="5211374"/>
            <a:ext cx="23482200" cy="14366400"/>
          </a:xfrm>
          <a:prstGeom prst="rect">
            <a:avLst/>
          </a:prstGeom>
        </p:spPr>
        <p:txBody>
          <a:bodyPr spcFirstLastPara="1" wrap="square" lIns="380500" tIns="380500" rIns="380500" bIns="3805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859016" y="19836395"/>
            <a:ext cx="23482200" cy="5547600"/>
          </a:xfrm>
          <a:prstGeom prst="rect">
            <a:avLst/>
          </a:prstGeom>
        </p:spPr>
        <p:txBody>
          <a:bodyPr spcFirstLastPara="1" wrap="square" lIns="380500" tIns="380500" rIns="380500" bIns="3805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859016" y="7741907"/>
            <a:ext cx="23482200" cy="13743000"/>
          </a:xfrm>
          <a:prstGeom prst="rect">
            <a:avLst/>
          </a:prstGeom>
        </p:spPr>
        <p:txBody>
          <a:bodyPr spcFirstLastPara="1" wrap="square" lIns="380500" tIns="380500" rIns="380500" bIns="3805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859016" y="22062817"/>
            <a:ext cx="23482200" cy="9104400"/>
          </a:xfrm>
          <a:prstGeom prst="rect">
            <a:avLst/>
          </a:prstGeom>
        </p:spPr>
        <p:txBody>
          <a:bodyPr spcFirstLastPara="1" wrap="square" lIns="380500" tIns="380500" rIns="380500" bIns="380500" anchor="t" anchorCtr="0">
            <a:normAutofit/>
          </a:bodyPr>
          <a:lstStyle>
            <a:lvl1pPr marL="457200" lvl="0" indent="-698500" algn="ctr">
              <a:spcBef>
                <a:spcPts val="0"/>
              </a:spcBef>
              <a:spcAft>
                <a:spcPts val="0"/>
              </a:spcAft>
              <a:buSzPts val="7400"/>
              <a:buChar char="●"/>
              <a:defRPr/>
            </a:lvl1pPr>
            <a:lvl2pPr marL="914400" lvl="1" indent="-596900" algn="ctr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2pPr>
            <a:lvl3pPr marL="1371600" lvl="2" indent="-596900" algn="ctr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3pPr>
            <a:lvl4pPr marL="1828800" lvl="3" indent="-596900" algn="ctr">
              <a:spcBef>
                <a:spcPts val="0"/>
              </a:spcBef>
              <a:spcAft>
                <a:spcPts val="0"/>
              </a:spcAft>
              <a:buSzPts val="5800"/>
              <a:buChar char="●"/>
              <a:defRPr/>
            </a:lvl4pPr>
            <a:lvl5pPr marL="2286000" lvl="4" indent="-596900" algn="ctr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5pPr>
            <a:lvl6pPr marL="2743200" lvl="5" indent="-596900" algn="ctr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6pPr>
            <a:lvl7pPr marL="3200400" lvl="6" indent="-596900" algn="ctr">
              <a:spcBef>
                <a:spcPts val="0"/>
              </a:spcBef>
              <a:spcAft>
                <a:spcPts val="0"/>
              </a:spcAft>
              <a:buSzPts val="5800"/>
              <a:buChar char="●"/>
              <a:defRPr/>
            </a:lvl7pPr>
            <a:lvl8pPr marL="3657600" lvl="7" indent="-596900" algn="ctr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8pPr>
            <a:lvl9pPr marL="4114800" lvl="8" indent="-596900" algn="ctr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859016" y="15054068"/>
            <a:ext cx="23482200" cy="58920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859016" y="3114786"/>
            <a:ext cx="23482200" cy="4008300"/>
          </a:xfrm>
          <a:prstGeom prst="rect">
            <a:avLst/>
          </a:prstGeom>
        </p:spPr>
        <p:txBody>
          <a:bodyPr spcFirstLastPara="1" wrap="square" lIns="380500" tIns="380500" rIns="380500" bIns="3805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859016" y="8066317"/>
            <a:ext cx="23482200" cy="23911800"/>
          </a:xfrm>
          <a:prstGeom prst="rect">
            <a:avLst/>
          </a:prstGeom>
        </p:spPr>
        <p:txBody>
          <a:bodyPr spcFirstLastPara="1" wrap="square" lIns="380500" tIns="380500" rIns="380500" bIns="380500" anchor="t" anchorCtr="0">
            <a:normAutofit/>
          </a:bodyPr>
          <a:lstStyle>
            <a:lvl1pPr marL="457200" lvl="0" indent="-698500">
              <a:spcBef>
                <a:spcPts val="0"/>
              </a:spcBef>
              <a:spcAft>
                <a:spcPts val="0"/>
              </a:spcAft>
              <a:buSzPts val="7400"/>
              <a:buChar char="●"/>
              <a:defRPr/>
            </a:lvl1pPr>
            <a:lvl2pPr marL="914400" lvl="1" indent="-596900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2pPr>
            <a:lvl3pPr marL="1371600" lvl="2" indent="-596900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3pPr>
            <a:lvl4pPr marL="1828800" lvl="3" indent="-596900">
              <a:spcBef>
                <a:spcPts val="0"/>
              </a:spcBef>
              <a:spcAft>
                <a:spcPts val="0"/>
              </a:spcAft>
              <a:buSzPts val="5800"/>
              <a:buChar char="●"/>
              <a:defRPr/>
            </a:lvl4pPr>
            <a:lvl5pPr marL="2286000" lvl="4" indent="-596900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5pPr>
            <a:lvl6pPr marL="2743200" lvl="5" indent="-596900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6pPr>
            <a:lvl7pPr marL="3200400" lvl="6" indent="-596900">
              <a:spcBef>
                <a:spcPts val="0"/>
              </a:spcBef>
              <a:spcAft>
                <a:spcPts val="0"/>
              </a:spcAft>
              <a:buSzPts val="5800"/>
              <a:buChar char="●"/>
              <a:defRPr/>
            </a:lvl7pPr>
            <a:lvl8pPr marL="3657600" lvl="7" indent="-596900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8pPr>
            <a:lvl9pPr marL="4114800" lvl="8" indent="-596900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859016" y="3114786"/>
            <a:ext cx="23482200" cy="4008300"/>
          </a:xfrm>
          <a:prstGeom prst="rect">
            <a:avLst/>
          </a:prstGeom>
        </p:spPr>
        <p:txBody>
          <a:bodyPr spcFirstLastPara="1" wrap="square" lIns="380500" tIns="380500" rIns="380500" bIns="3805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859016" y="8066317"/>
            <a:ext cx="11023500" cy="23911800"/>
          </a:xfrm>
          <a:prstGeom prst="rect">
            <a:avLst/>
          </a:prstGeom>
        </p:spPr>
        <p:txBody>
          <a:bodyPr spcFirstLastPara="1" wrap="square" lIns="380500" tIns="380500" rIns="380500" bIns="380500" anchor="t" anchorCtr="0">
            <a:normAutofit/>
          </a:bodyPr>
          <a:lstStyle>
            <a:lvl1pPr marL="457200" lvl="0" indent="-596900">
              <a:spcBef>
                <a:spcPts val="0"/>
              </a:spcBef>
              <a:spcAft>
                <a:spcPts val="0"/>
              </a:spcAft>
              <a:buSzPts val="5800"/>
              <a:buChar char="●"/>
              <a:defRPr sz="5800"/>
            </a:lvl1pPr>
            <a:lvl2pPr marL="914400" lvl="1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2pPr>
            <a:lvl3pPr marL="1371600" lvl="2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3pPr>
            <a:lvl4pPr marL="1828800" lvl="3" indent="-546100">
              <a:spcBef>
                <a:spcPts val="0"/>
              </a:spcBef>
              <a:spcAft>
                <a:spcPts val="0"/>
              </a:spcAft>
              <a:buSzPts val="5000"/>
              <a:buChar char="●"/>
              <a:defRPr sz="5000"/>
            </a:lvl4pPr>
            <a:lvl5pPr marL="2286000" lvl="4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5pPr>
            <a:lvl6pPr marL="2743200" lvl="5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6pPr>
            <a:lvl7pPr marL="3200400" lvl="6" indent="-546100">
              <a:spcBef>
                <a:spcPts val="0"/>
              </a:spcBef>
              <a:spcAft>
                <a:spcPts val="0"/>
              </a:spcAft>
              <a:buSzPts val="5000"/>
              <a:buChar char="●"/>
              <a:defRPr sz="5000"/>
            </a:lvl7pPr>
            <a:lvl8pPr marL="3657600" lvl="7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8pPr>
            <a:lvl9pPr marL="4114800" lvl="8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13317638" y="8066317"/>
            <a:ext cx="11023500" cy="23911800"/>
          </a:xfrm>
          <a:prstGeom prst="rect">
            <a:avLst/>
          </a:prstGeom>
        </p:spPr>
        <p:txBody>
          <a:bodyPr spcFirstLastPara="1" wrap="square" lIns="380500" tIns="380500" rIns="380500" bIns="380500" anchor="t" anchorCtr="0">
            <a:normAutofit/>
          </a:bodyPr>
          <a:lstStyle>
            <a:lvl1pPr marL="457200" lvl="0" indent="-596900">
              <a:spcBef>
                <a:spcPts val="0"/>
              </a:spcBef>
              <a:spcAft>
                <a:spcPts val="0"/>
              </a:spcAft>
              <a:buSzPts val="5800"/>
              <a:buChar char="●"/>
              <a:defRPr sz="5800"/>
            </a:lvl1pPr>
            <a:lvl2pPr marL="914400" lvl="1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2pPr>
            <a:lvl3pPr marL="1371600" lvl="2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3pPr>
            <a:lvl4pPr marL="1828800" lvl="3" indent="-546100">
              <a:spcBef>
                <a:spcPts val="0"/>
              </a:spcBef>
              <a:spcAft>
                <a:spcPts val="0"/>
              </a:spcAft>
              <a:buSzPts val="5000"/>
              <a:buChar char="●"/>
              <a:defRPr sz="5000"/>
            </a:lvl4pPr>
            <a:lvl5pPr marL="2286000" lvl="4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5pPr>
            <a:lvl6pPr marL="2743200" lvl="5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6pPr>
            <a:lvl7pPr marL="3200400" lvl="6" indent="-546100">
              <a:spcBef>
                <a:spcPts val="0"/>
              </a:spcBef>
              <a:spcAft>
                <a:spcPts val="0"/>
              </a:spcAft>
              <a:buSzPts val="5000"/>
              <a:buChar char="●"/>
              <a:defRPr sz="5000"/>
            </a:lvl7pPr>
            <a:lvl8pPr marL="3657600" lvl="7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8pPr>
            <a:lvl9pPr marL="4114800" lvl="8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859016" y="3114786"/>
            <a:ext cx="23482200" cy="4008300"/>
          </a:xfrm>
          <a:prstGeom prst="rect">
            <a:avLst/>
          </a:prstGeom>
        </p:spPr>
        <p:txBody>
          <a:bodyPr spcFirstLastPara="1" wrap="square" lIns="380500" tIns="380500" rIns="380500" bIns="3805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859016" y="3888714"/>
            <a:ext cx="7738500" cy="5289000"/>
          </a:xfrm>
          <a:prstGeom prst="rect">
            <a:avLst/>
          </a:prstGeom>
        </p:spPr>
        <p:txBody>
          <a:bodyPr spcFirstLastPara="1" wrap="square" lIns="380500" tIns="380500" rIns="380500" bIns="3805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859016" y="9725984"/>
            <a:ext cx="7738500" cy="22253100"/>
          </a:xfrm>
          <a:prstGeom prst="rect">
            <a:avLst/>
          </a:prstGeom>
        </p:spPr>
        <p:txBody>
          <a:bodyPr spcFirstLastPara="1" wrap="square" lIns="380500" tIns="380500" rIns="380500" bIns="380500" anchor="t" anchorCtr="0">
            <a:normAutofit/>
          </a:bodyPr>
          <a:lstStyle>
            <a:lvl1pPr marL="457200" lvl="0" indent="-546100">
              <a:spcBef>
                <a:spcPts val="0"/>
              </a:spcBef>
              <a:spcAft>
                <a:spcPts val="0"/>
              </a:spcAft>
              <a:buSzPts val="5000"/>
              <a:buChar char="●"/>
              <a:defRPr sz="5000"/>
            </a:lvl1pPr>
            <a:lvl2pPr marL="914400" lvl="1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2pPr>
            <a:lvl3pPr marL="1371600" lvl="2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3pPr>
            <a:lvl4pPr marL="1828800" lvl="3" indent="-546100">
              <a:spcBef>
                <a:spcPts val="0"/>
              </a:spcBef>
              <a:spcAft>
                <a:spcPts val="0"/>
              </a:spcAft>
              <a:buSzPts val="5000"/>
              <a:buChar char="●"/>
              <a:defRPr sz="5000"/>
            </a:lvl4pPr>
            <a:lvl5pPr marL="2286000" lvl="4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5pPr>
            <a:lvl6pPr marL="2743200" lvl="5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6pPr>
            <a:lvl7pPr marL="3200400" lvl="6" indent="-546100">
              <a:spcBef>
                <a:spcPts val="0"/>
              </a:spcBef>
              <a:spcAft>
                <a:spcPts val="0"/>
              </a:spcAft>
              <a:buSzPts val="5000"/>
              <a:buChar char="●"/>
              <a:defRPr sz="5000"/>
            </a:lvl7pPr>
            <a:lvl8pPr marL="3657600" lvl="7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8pPr>
            <a:lvl9pPr marL="4114800" lvl="8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351083" y="3150656"/>
            <a:ext cx="17549100" cy="286320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1pPr>
            <a:lvl2pPr lvl="1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2pPr>
            <a:lvl3pPr lvl="2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3pPr>
            <a:lvl4pPr lvl="3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4pPr>
            <a:lvl5pPr lvl="4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5pPr>
            <a:lvl6pPr lvl="5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6pPr>
            <a:lvl7pPr lvl="6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7pPr>
            <a:lvl8pPr lvl="7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8pPr>
            <a:lvl9pPr lvl="8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2600000" y="-875"/>
            <a:ext cx="12600000" cy="360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80500" tIns="380500" rIns="380500" bIns="380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731693" y="8631146"/>
            <a:ext cx="11148300" cy="10374900"/>
          </a:xfrm>
          <a:prstGeom prst="rect">
            <a:avLst/>
          </a:prstGeom>
        </p:spPr>
        <p:txBody>
          <a:bodyPr spcFirstLastPara="1" wrap="square" lIns="380500" tIns="380500" rIns="380500" bIns="3805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2pPr>
            <a:lvl3pPr lvl="2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3pPr>
            <a:lvl4pPr lvl="3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4pPr>
            <a:lvl5pPr lvl="4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5pPr>
            <a:lvl6pPr lvl="5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6pPr>
            <a:lvl7pPr lvl="6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7pPr>
            <a:lvl8pPr lvl="7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8pPr>
            <a:lvl9pPr lvl="8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731693" y="19619073"/>
            <a:ext cx="11148300" cy="8644800"/>
          </a:xfrm>
          <a:prstGeom prst="rect">
            <a:avLst/>
          </a:prstGeom>
        </p:spPr>
        <p:txBody>
          <a:bodyPr spcFirstLastPara="1" wrap="square" lIns="380500" tIns="380500" rIns="380500" bIns="3805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13612795" y="5067892"/>
            <a:ext cx="10574700" cy="258624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marL="457200" lvl="0" indent="-698500">
              <a:spcBef>
                <a:spcPts val="0"/>
              </a:spcBef>
              <a:spcAft>
                <a:spcPts val="0"/>
              </a:spcAft>
              <a:buSzPts val="7400"/>
              <a:buChar char="●"/>
              <a:defRPr/>
            </a:lvl1pPr>
            <a:lvl2pPr marL="914400" lvl="1" indent="-596900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2pPr>
            <a:lvl3pPr marL="1371600" lvl="2" indent="-596900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3pPr>
            <a:lvl4pPr marL="1828800" lvl="3" indent="-596900">
              <a:spcBef>
                <a:spcPts val="0"/>
              </a:spcBef>
              <a:spcAft>
                <a:spcPts val="0"/>
              </a:spcAft>
              <a:buSzPts val="5800"/>
              <a:buChar char="●"/>
              <a:defRPr/>
            </a:lvl4pPr>
            <a:lvl5pPr marL="2286000" lvl="4" indent="-596900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5pPr>
            <a:lvl6pPr marL="2743200" lvl="5" indent="-596900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6pPr>
            <a:lvl7pPr marL="3200400" lvl="6" indent="-596900">
              <a:spcBef>
                <a:spcPts val="0"/>
              </a:spcBef>
              <a:spcAft>
                <a:spcPts val="0"/>
              </a:spcAft>
              <a:buSzPts val="5800"/>
              <a:buChar char="●"/>
              <a:defRPr/>
            </a:lvl7pPr>
            <a:lvl8pPr marL="3657600" lvl="7" indent="-596900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8pPr>
            <a:lvl9pPr marL="4114800" lvl="8" indent="-596900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859016" y="29610324"/>
            <a:ext cx="16532100" cy="42354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9016" y="3114786"/>
            <a:ext cx="23482200" cy="40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0500" tIns="380500" rIns="380500" bIns="3805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9016" y="8066317"/>
            <a:ext cx="23482200" cy="239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0500" tIns="380500" rIns="380500" bIns="380500" anchor="t" anchorCtr="0">
            <a:normAutofit/>
          </a:bodyPr>
          <a:lstStyle>
            <a:lvl1pPr marL="457200" lvl="0" indent="-698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Char char="●"/>
              <a:defRPr sz="7400">
                <a:solidFill>
                  <a:schemeClr val="dk2"/>
                </a:solidFill>
              </a:defRPr>
            </a:lvl1pPr>
            <a:lvl2pPr marL="914400" lvl="1" indent="-596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○"/>
              <a:defRPr sz="5800">
                <a:solidFill>
                  <a:schemeClr val="dk2"/>
                </a:solidFill>
              </a:defRPr>
            </a:lvl2pPr>
            <a:lvl3pPr marL="1371600" lvl="2" indent="-596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■"/>
              <a:defRPr sz="5800">
                <a:solidFill>
                  <a:schemeClr val="dk2"/>
                </a:solidFill>
              </a:defRPr>
            </a:lvl3pPr>
            <a:lvl4pPr marL="1828800" lvl="3" indent="-596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●"/>
              <a:defRPr sz="5800">
                <a:solidFill>
                  <a:schemeClr val="dk2"/>
                </a:solidFill>
              </a:defRPr>
            </a:lvl4pPr>
            <a:lvl5pPr marL="2286000" lvl="4" indent="-596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○"/>
              <a:defRPr sz="5800">
                <a:solidFill>
                  <a:schemeClr val="dk2"/>
                </a:solidFill>
              </a:defRPr>
            </a:lvl5pPr>
            <a:lvl6pPr marL="2743200" lvl="5" indent="-596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■"/>
              <a:defRPr sz="5800">
                <a:solidFill>
                  <a:schemeClr val="dk2"/>
                </a:solidFill>
              </a:defRPr>
            </a:lvl6pPr>
            <a:lvl7pPr marL="3200400" lvl="6" indent="-596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●"/>
              <a:defRPr sz="5800">
                <a:solidFill>
                  <a:schemeClr val="dk2"/>
                </a:solidFill>
              </a:defRPr>
            </a:lvl7pPr>
            <a:lvl8pPr marL="3657600" lvl="7" indent="-596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○"/>
              <a:defRPr sz="5800">
                <a:solidFill>
                  <a:schemeClr val="dk2"/>
                </a:solidFill>
              </a:defRPr>
            </a:lvl8pPr>
            <a:lvl9pPr marL="4114800" lvl="8" indent="-596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■"/>
              <a:defRPr sz="5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 algn="r">
              <a:buNone/>
              <a:defRPr sz="4100">
                <a:solidFill>
                  <a:schemeClr val="dk2"/>
                </a:solidFill>
              </a:defRPr>
            </a:lvl1pPr>
            <a:lvl2pPr lvl="1" algn="r">
              <a:buNone/>
              <a:defRPr sz="4100">
                <a:solidFill>
                  <a:schemeClr val="dk2"/>
                </a:solidFill>
              </a:defRPr>
            </a:lvl2pPr>
            <a:lvl3pPr lvl="2" algn="r">
              <a:buNone/>
              <a:defRPr sz="4100">
                <a:solidFill>
                  <a:schemeClr val="dk2"/>
                </a:solidFill>
              </a:defRPr>
            </a:lvl3pPr>
            <a:lvl4pPr lvl="3" algn="r">
              <a:buNone/>
              <a:defRPr sz="4100">
                <a:solidFill>
                  <a:schemeClr val="dk2"/>
                </a:solidFill>
              </a:defRPr>
            </a:lvl4pPr>
            <a:lvl5pPr lvl="4" algn="r">
              <a:buNone/>
              <a:defRPr sz="4100">
                <a:solidFill>
                  <a:schemeClr val="dk2"/>
                </a:solidFill>
              </a:defRPr>
            </a:lvl5pPr>
            <a:lvl6pPr lvl="5" algn="r">
              <a:buNone/>
              <a:defRPr sz="4100">
                <a:solidFill>
                  <a:schemeClr val="dk2"/>
                </a:solidFill>
              </a:defRPr>
            </a:lvl6pPr>
            <a:lvl7pPr lvl="6" algn="r">
              <a:buNone/>
              <a:defRPr sz="4100">
                <a:solidFill>
                  <a:schemeClr val="dk2"/>
                </a:solidFill>
              </a:defRPr>
            </a:lvl7pPr>
            <a:lvl8pPr lvl="7" algn="r">
              <a:buNone/>
              <a:defRPr sz="4100">
                <a:solidFill>
                  <a:schemeClr val="dk2"/>
                </a:solidFill>
              </a:defRPr>
            </a:lvl8pPr>
            <a:lvl9pPr lvl="8" algn="r">
              <a:buNone/>
              <a:defRPr sz="41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058660" y="4283591"/>
            <a:ext cx="23082600" cy="15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lang="es" sz="8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del proyecto</a:t>
            </a:r>
            <a:endParaRPr sz="8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 txBox="1"/>
          <p:nvPr/>
        </p:nvSpPr>
        <p:spPr>
          <a:xfrm rot="-2413667">
            <a:off x="1194434" y="16519648"/>
            <a:ext cx="23170260" cy="224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lang="es" sz="95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DISEÑO LIBRE</a:t>
            </a:r>
            <a:endParaRPr sz="95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975417" y="5838345"/>
            <a:ext cx="23082600" cy="25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lang="es" sz="4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Profesor/a Coordinador/a</a:t>
            </a:r>
            <a:br>
              <a:rPr lang="es" sz="4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" sz="4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Nombres y Apellidos Participantes</a:t>
            </a:r>
            <a:br>
              <a:rPr lang="es" sz="4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" sz="4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Centro Educativo</a:t>
            </a:r>
            <a:endParaRPr sz="4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3"/>
          <p:cNvSpPr txBox="1"/>
          <p:nvPr/>
        </p:nvSpPr>
        <p:spPr>
          <a:xfrm rot="-2413486">
            <a:off x="1371871" y="1564164"/>
            <a:ext cx="3134311" cy="224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endParaRPr sz="17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lang="es" sz="5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LOGO</a:t>
            </a:r>
            <a:br>
              <a:rPr lang="es" sz="5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" sz="5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CENTRO</a:t>
            </a:r>
            <a:endParaRPr sz="50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975" y="244497"/>
            <a:ext cx="23935073" cy="4347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F055DFA-46BF-D3FE-FD08-D12B9D17DDE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2441339" y="34069596"/>
            <a:ext cx="1501429" cy="649114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921C8B83-3323-6C83-BAF2-23F4111F154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281589" y="33827090"/>
            <a:ext cx="1749368" cy="1317493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7E4BBCEE-8918-ACCA-A09D-63CDAA052F8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17160" y="33937370"/>
            <a:ext cx="2500526" cy="122025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97A8740-1103-936F-B00F-F0331CF10A8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937342" y="33906682"/>
            <a:ext cx="1120964" cy="105787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AC7136F-CEC4-2FA5-5682-3E842513C0F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8939563" y="34019301"/>
            <a:ext cx="2223928" cy="749704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3A6EFE90-CED4-5DC8-83AA-815255BFAA6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294415" y="33971772"/>
            <a:ext cx="2394907" cy="897022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9514B2C3-A354-7ED1-587F-54BD0A95D91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707357" y="33827090"/>
            <a:ext cx="1616018" cy="1217064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240C179E-492D-C8F9-CE22-C68D84EDFF8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153368" y="34004213"/>
            <a:ext cx="1655167" cy="809193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D6FC3CA9-E675-B06A-D6C4-BAFEE99155A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2201180" y="34054819"/>
            <a:ext cx="1982811" cy="693576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EB78D1D9-0CCD-43D2-EC3A-260E688D1B4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5772261" y="35157627"/>
            <a:ext cx="1421180" cy="504519"/>
          </a:xfrm>
          <a:prstGeom prst="rect">
            <a:avLst/>
          </a:prstGeom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3B65D27E-D15C-97C3-B252-D5C0EF16880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9850808" y="35181758"/>
            <a:ext cx="1738117" cy="456256"/>
          </a:xfrm>
          <a:prstGeom prst="rect">
            <a:avLst/>
          </a:prstGeom>
        </p:spPr>
      </p:pic>
      <p:pic>
        <p:nvPicPr>
          <p:cNvPr id="13" name="Picture 17">
            <a:extLst>
              <a:ext uri="{FF2B5EF4-FFF2-40B4-BE49-F238E27FC236}">
                <a16:creationId xmlns:a16="http://schemas.microsoft.com/office/drawing/2014/main" id="{BBD6591B-D381-72CD-A188-5058F166F95D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2702624" y="35121932"/>
            <a:ext cx="1002100" cy="516081"/>
          </a:xfrm>
          <a:prstGeom prst="rect">
            <a:avLst/>
          </a:prstGeom>
        </p:spPr>
      </p:pic>
      <p:pic>
        <p:nvPicPr>
          <p:cNvPr id="14" name="Picture 18">
            <a:extLst>
              <a:ext uri="{FF2B5EF4-FFF2-40B4-BE49-F238E27FC236}">
                <a16:creationId xmlns:a16="http://schemas.microsoft.com/office/drawing/2014/main" id="{1E9D94CD-D65D-3743-3F85-BF24C7B7D6F7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4477655" y="34980251"/>
            <a:ext cx="620534" cy="704927"/>
          </a:xfrm>
          <a:prstGeom prst="rect">
            <a:avLst/>
          </a:prstGeom>
        </p:spPr>
      </p:pic>
      <p:pic>
        <p:nvPicPr>
          <p:cNvPr id="15" name="Picture 19">
            <a:extLst>
              <a:ext uri="{FF2B5EF4-FFF2-40B4-BE49-F238E27FC236}">
                <a16:creationId xmlns:a16="http://schemas.microsoft.com/office/drawing/2014/main" id="{E9C75898-8F32-1121-0F64-0DE5702B5A35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5098189" y="35075671"/>
            <a:ext cx="543052" cy="494737"/>
          </a:xfrm>
          <a:prstGeom prst="rect">
            <a:avLst/>
          </a:prstGeom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34DE5278-F692-2404-141F-EFF322194E60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16614491" y="34031200"/>
            <a:ext cx="2277446" cy="683234"/>
          </a:xfrm>
          <a:prstGeom prst="rect">
            <a:avLst/>
          </a:prstGeom>
        </p:spPr>
      </p:pic>
      <p:pic>
        <p:nvPicPr>
          <p:cNvPr id="17" name="Picture 21">
            <a:extLst>
              <a:ext uri="{FF2B5EF4-FFF2-40B4-BE49-F238E27FC236}">
                <a16:creationId xmlns:a16="http://schemas.microsoft.com/office/drawing/2014/main" id="{85024F2B-1D55-E3F4-5745-520AB8BC0F2F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b="17036"/>
          <a:stretch>
            <a:fillRect/>
          </a:stretch>
        </p:blipFill>
        <p:spPr>
          <a:xfrm>
            <a:off x="10069038" y="33896259"/>
            <a:ext cx="686828" cy="1048048"/>
          </a:xfrm>
          <a:prstGeom prst="rect">
            <a:avLst/>
          </a:prstGeom>
        </p:spPr>
      </p:pic>
      <p:pic>
        <p:nvPicPr>
          <p:cNvPr id="18" name="Picture 22">
            <a:extLst>
              <a:ext uri="{FF2B5EF4-FFF2-40B4-BE49-F238E27FC236}">
                <a16:creationId xmlns:a16="http://schemas.microsoft.com/office/drawing/2014/main" id="{86170D3A-1900-82D9-2BF1-C4B29E77453E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21213056" y="33971772"/>
            <a:ext cx="1083006" cy="896413"/>
          </a:xfrm>
          <a:prstGeom prst="rect">
            <a:avLst/>
          </a:prstGeom>
        </p:spPr>
      </p:pic>
      <p:pic>
        <p:nvPicPr>
          <p:cNvPr id="19" name="Picture 23">
            <a:extLst>
              <a:ext uri="{FF2B5EF4-FFF2-40B4-BE49-F238E27FC236}">
                <a16:creationId xmlns:a16="http://schemas.microsoft.com/office/drawing/2014/main" id="{4B48A230-EF90-5F86-FC2C-62BB9BC76C64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16833562" y="35086499"/>
            <a:ext cx="1396035" cy="448476"/>
          </a:xfrm>
          <a:prstGeom prst="rect">
            <a:avLst/>
          </a:prstGeom>
        </p:spPr>
      </p:pic>
      <p:pic>
        <p:nvPicPr>
          <p:cNvPr id="20" name="Picture 24">
            <a:extLst>
              <a:ext uri="{FF2B5EF4-FFF2-40B4-BE49-F238E27FC236}">
                <a16:creationId xmlns:a16="http://schemas.microsoft.com/office/drawing/2014/main" id="{ED0B6407-44D4-39A2-B97C-F3E2C4C100F5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18312148" y="35044186"/>
            <a:ext cx="980339" cy="519061"/>
          </a:xfrm>
          <a:prstGeom prst="rect">
            <a:avLst/>
          </a:prstGeom>
        </p:spPr>
      </p:pic>
      <p:pic>
        <p:nvPicPr>
          <p:cNvPr id="21" name="Picture 25">
            <a:extLst>
              <a:ext uri="{FF2B5EF4-FFF2-40B4-BE49-F238E27FC236}">
                <a16:creationId xmlns:a16="http://schemas.microsoft.com/office/drawing/2014/main" id="{F3DD22F0-B01C-B65F-D046-F1E7174A2616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19375037" y="34948590"/>
            <a:ext cx="639555" cy="621819"/>
          </a:xfrm>
          <a:prstGeom prst="rect">
            <a:avLst/>
          </a:prstGeom>
        </p:spPr>
      </p:pic>
      <p:pic>
        <p:nvPicPr>
          <p:cNvPr id="22" name="Picture 26">
            <a:extLst>
              <a:ext uri="{FF2B5EF4-FFF2-40B4-BE49-F238E27FC236}">
                <a16:creationId xmlns:a16="http://schemas.microsoft.com/office/drawing/2014/main" id="{5C73164F-3347-9F64-0411-5D421CF49880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>
          <a:xfrm>
            <a:off x="7443366" y="35063369"/>
            <a:ext cx="1243821" cy="574645"/>
          </a:xfrm>
          <a:prstGeom prst="rect">
            <a:avLst/>
          </a:prstGeom>
        </p:spPr>
      </p:pic>
      <p:pic>
        <p:nvPicPr>
          <p:cNvPr id="23" name="Picture 27">
            <a:extLst>
              <a:ext uri="{FF2B5EF4-FFF2-40B4-BE49-F238E27FC236}">
                <a16:creationId xmlns:a16="http://schemas.microsoft.com/office/drawing/2014/main" id="{41EF27DB-34F2-3AE4-B785-589522278054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>
          <a:xfrm>
            <a:off x="4828411" y="34069596"/>
            <a:ext cx="2114232" cy="75410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Personalizado</PresentationFormat>
  <Paragraphs>8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Simple Light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Miriam Iribarren</cp:lastModifiedBy>
  <cp:revision>1</cp:revision>
  <dcterms:modified xsi:type="dcterms:W3CDTF">2023-03-12T11:43:28Z</dcterms:modified>
</cp:coreProperties>
</file>