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3950" y="-18091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740791"/>
            <a:ext cx="23082600" cy="22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62955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Corrdinador/a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1373620">
            <a:off x="11140075" y="12325020"/>
            <a:ext cx="3278991" cy="22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5425" y="487700"/>
            <a:ext cx="23633951" cy="4292873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 rot="-2413486">
            <a:off x="1752871" y="17165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061317B4-C60B-8048-0338-E617C6C73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Iribarren</dc:creator>
  <cp:lastModifiedBy>Miriam Iribarren</cp:lastModifiedBy>
  <cp:revision>2</cp:revision>
  <dcterms:modified xsi:type="dcterms:W3CDTF">2023-04-10T19:55:50Z</dcterms:modified>
</cp:coreProperties>
</file>