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25199975" cy="35999738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1339">
          <p15:clr>
            <a:srgbClr val="A4A3A4"/>
          </p15:clr>
        </p15:guide>
        <p15:guide id="2" pos="79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" d="100"/>
          <a:sy n="15" d="100"/>
        </p:scale>
        <p:origin x="2635" y="106"/>
      </p:cViewPr>
      <p:guideLst>
        <p:guide orient="horz" pos="11339"/>
        <p:guide pos="79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229172" y="685800"/>
            <a:ext cx="2400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28850" y="685800"/>
            <a:ext cx="2400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859039" y="5211374"/>
            <a:ext cx="23482200" cy="14366400"/>
          </a:xfrm>
          <a:prstGeom prst="rect">
            <a:avLst/>
          </a:prstGeom>
        </p:spPr>
        <p:txBody>
          <a:bodyPr spcFirstLastPara="1" wrap="square" lIns="380500" tIns="380500" rIns="380500" bIns="3805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21600"/>
            </a:lvl1pPr>
            <a:lvl2pPr lvl="1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21600"/>
            </a:lvl2pPr>
            <a:lvl3pPr lvl="2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21600"/>
            </a:lvl3pPr>
            <a:lvl4pPr lvl="3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21600"/>
            </a:lvl4pPr>
            <a:lvl5pPr lvl="4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21600"/>
            </a:lvl5pPr>
            <a:lvl6pPr lvl="5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21600"/>
            </a:lvl6pPr>
            <a:lvl7pPr lvl="6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21600"/>
            </a:lvl7pPr>
            <a:lvl8pPr lvl="7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21600"/>
            </a:lvl8pPr>
            <a:lvl9pPr lvl="8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216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859016" y="19836395"/>
            <a:ext cx="23482200" cy="55476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859016" y="7741907"/>
            <a:ext cx="23482200" cy="13743000"/>
          </a:xfrm>
          <a:prstGeom prst="rect">
            <a:avLst/>
          </a:prstGeom>
        </p:spPr>
        <p:txBody>
          <a:bodyPr spcFirstLastPara="1" wrap="square" lIns="380500" tIns="380500" rIns="380500" bIns="3805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0000"/>
              <a:buNone/>
              <a:defRPr sz="50000"/>
            </a:lvl1pPr>
            <a:lvl2pPr lvl="1" algn="ctr">
              <a:spcBef>
                <a:spcPts val="0"/>
              </a:spcBef>
              <a:spcAft>
                <a:spcPts val="0"/>
              </a:spcAft>
              <a:buSzPts val="50000"/>
              <a:buNone/>
              <a:defRPr sz="50000"/>
            </a:lvl2pPr>
            <a:lvl3pPr lvl="2" algn="ctr">
              <a:spcBef>
                <a:spcPts val="0"/>
              </a:spcBef>
              <a:spcAft>
                <a:spcPts val="0"/>
              </a:spcAft>
              <a:buSzPts val="50000"/>
              <a:buNone/>
              <a:defRPr sz="50000"/>
            </a:lvl3pPr>
            <a:lvl4pPr lvl="3" algn="ctr">
              <a:spcBef>
                <a:spcPts val="0"/>
              </a:spcBef>
              <a:spcAft>
                <a:spcPts val="0"/>
              </a:spcAft>
              <a:buSzPts val="50000"/>
              <a:buNone/>
              <a:defRPr sz="50000"/>
            </a:lvl4pPr>
            <a:lvl5pPr lvl="4" algn="ctr">
              <a:spcBef>
                <a:spcPts val="0"/>
              </a:spcBef>
              <a:spcAft>
                <a:spcPts val="0"/>
              </a:spcAft>
              <a:buSzPts val="50000"/>
              <a:buNone/>
              <a:defRPr sz="50000"/>
            </a:lvl5pPr>
            <a:lvl6pPr lvl="5" algn="ctr">
              <a:spcBef>
                <a:spcPts val="0"/>
              </a:spcBef>
              <a:spcAft>
                <a:spcPts val="0"/>
              </a:spcAft>
              <a:buSzPts val="50000"/>
              <a:buNone/>
              <a:defRPr sz="50000"/>
            </a:lvl6pPr>
            <a:lvl7pPr lvl="6" algn="ctr">
              <a:spcBef>
                <a:spcPts val="0"/>
              </a:spcBef>
              <a:spcAft>
                <a:spcPts val="0"/>
              </a:spcAft>
              <a:buSzPts val="50000"/>
              <a:buNone/>
              <a:defRPr sz="50000"/>
            </a:lvl7pPr>
            <a:lvl8pPr lvl="7" algn="ctr">
              <a:spcBef>
                <a:spcPts val="0"/>
              </a:spcBef>
              <a:spcAft>
                <a:spcPts val="0"/>
              </a:spcAft>
              <a:buSzPts val="50000"/>
              <a:buNone/>
              <a:defRPr sz="50000"/>
            </a:lvl8pPr>
            <a:lvl9pPr lvl="8" algn="ctr">
              <a:spcBef>
                <a:spcPts val="0"/>
              </a:spcBef>
              <a:spcAft>
                <a:spcPts val="0"/>
              </a:spcAft>
              <a:buSzPts val="50000"/>
              <a:buNone/>
              <a:defRPr sz="50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859016" y="22062817"/>
            <a:ext cx="23482200" cy="91044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marL="457200" lvl="0" indent="-698500" algn="ctr">
              <a:spcBef>
                <a:spcPts val="0"/>
              </a:spcBef>
              <a:spcAft>
                <a:spcPts val="0"/>
              </a:spcAft>
              <a:buSzPts val="7400"/>
              <a:buChar char="●"/>
              <a:defRPr/>
            </a:lvl1pPr>
            <a:lvl2pPr marL="914400" lvl="1" indent="-596900" algn="ctr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2pPr>
            <a:lvl3pPr marL="1371600" lvl="2" indent="-596900" algn="ctr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3pPr>
            <a:lvl4pPr marL="1828800" lvl="3" indent="-596900" algn="ctr">
              <a:spcBef>
                <a:spcPts val="0"/>
              </a:spcBef>
              <a:spcAft>
                <a:spcPts val="0"/>
              </a:spcAft>
              <a:buSzPts val="5800"/>
              <a:buChar char="●"/>
              <a:defRPr/>
            </a:lvl4pPr>
            <a:lvl5pPr marL="2286000" lvl="4" indent="-596900" algn="ctr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5pPr>
            <a:lvl6pPr marL="2743200" lvl="5" indent="-596900" algn="ctr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6pPr>
            <a:lvl7pPr marL="3200400" lvl="6" indent="-596900" algn="ctr">
              <a:spcBef>
                <a:spcPts val="0"/>
              </a:spcBef>
              <a:spcAft>
                <a:spcPts val="0"/>
              </a:spcAft>
              <a:buSzPts val="5800"/>
              <a:buChar char="●"/>
              <a:defRPr/>
            </a:lvl7pPr>
            <a:lvl8pPr marL="3657600" lvl="7" indent="-596900" algn="ctr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8pPr>
            <a:lvl9pPr marL="4114800" lvl="8" indent="-596900" algn="ctr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859016" y="15054068"/>
            <a:ext cx="23482200" cy="58920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859016" y="3114786"/>
            <a:ext cx="23482200" cy="40083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859016" y="8066317"/>
            <a:ext cx="23482200" cy="239118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marL="457200" lvl="0" indent="-698500">
              <a:spcBef>
                <a:spcPts val="0"/>
              </a:spcBef>
              <a:spcAft>
                <a:spcPts val="0"/>
              </a:spcAft>
              <a:buSzPts val="7400"/>
              <a:buChar char="●"/>
              <a:defRPr/>
            </a:lvl1pPr>
            <a:lvl2pPr marL="914400" lvl="1" indent="-596900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2pPr>
            <a:lvl3pPr marL="1371600" lvl="2" indent="-596900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3pPr>
            <a:lvl4pPr marL="1828800" lvl="3" indent="-596900">
              <a:spcBef>
                <a:spcPts val="0"/>
              </a:spcBef>
              <a:spcAft>
                <a:spcPts val="0"/>
              </a:spcAft>
              <a:buSzPts val="5800"/>
              <a:buChar char="●"/>
              <a:defRPr/>
            </a:lvl4pPr>
            <a:lvl5pPr marL="2286000" lvl="4" indent="-596900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5pPr>
            <a:lvl6pPr marL="2743200" lvl="5" indent="-596900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6pPr>
            <a:lvl7pPr marL="3200400" lvl="6" indent="-596900">
              <a:spcBef>
                <a:spcPts val="0"/>
              </a:spcBef>
              <a:spcAft>
                <a:spcPts val="0"/>
              </a:spcAft>
              <a:buSzPts val="5800"/>
              <a:buChar char="●"/>
              <a:defRPr/>
            </a:lvl7pPr>
            <a:lvl8pPr marL="3657600" lvl="7" indent="-596900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8pPr>
            <a:lvl9pPr marL="4114800" lvl="8" indent="-596900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859016" y="3114786"/>
            <a:ext cx="23482200" cy="40083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859016" y="8066317"/>
            <a:ext cx="11023500" cy="239118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marL="457200" lvl="0" indent="-596900">
              <a:spcBef>
                <a:spcPts val="0"/>
              </a:spcBef>
              <a:spcAft>
                <a:spcPts val="0"/>
              </a:spcAft>
              <a:buSzPts val="5800"/>
              <a:buChar char="●"/>
              <a:defRPr sz="5800"/>
            </a:lvl1pPr>
            <a:lvl2pPr marL="914400" lvl="1" indent="-5461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2pPr>
            <a:lvl3pPr marL="1371600" lvl="2" indent="-5461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3pPr>
            <a:lvl4pPr marL="1828800" lvl="3" indent="-546100">
              <a:spcBef>
                <a:spcPts val="0"/>
              </a:spcBef>
              <a:spcAft>
                <a:spcPts val="0"/>
              </a:spcAft>
              <a:buSzPts val="5000"/>
              <a:buChar char="●"/>
              <a:defRPr sz="5000"/>
            </a:lvl4pPr>
            <a:lvl5pPr marL="2286000" lvl="4" indent="-5461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5pPr>
            <a:lvl6pPr marL="2743200" lvl="5" indent="-5461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6pPr>
            <a:lvl7pPr marL="3200400" lvl="6" indent="-546100">
              <a:spcBef>
                <a:spcPts val="0"/>
              </a:spcBef>
              <a:spcAft>
                <a:spcPts val="0"/>
              </a:spcAft>
              <a:buSzPts val="5000"/>
              <a:buChar char="●"/>
              <a:defRPr sz="5000"/>
            </a:lvl7pPr>
            <a:lvl8pPr marL="3657600" lvl="7" indent="-5461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8pPr>
            <a:lvl9pPr marL="4114800" lvl="8" indent="-5461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13317638" y="8066317"/>
            <a:ext cx="11023500" cy="239118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marL="457200" lvl="0" indent="-596900">
              <a:spcBef>
                <a:spcPts val="0"/>
              </a:spcBef>
              <a:spcAft>
                <a:spcPts val="0"/>
              </a:spcAft>
              <a:buSzPts val="5800"/>
              <a:buChar char="●"/>
              <a:defRPr sz="5800"/>
            </a:lvl1pPr>
            <a:lvl2pPr marL="914400" lvl="1" indent="-5461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2pPr>
            <a:lvl3pPr marL="1371600" lvl="2" indent="-5461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3pPr>
            <a:lvl4pPr marL="1828800" lvl="3" indent="-546100">
              <a:spcBef>
                <a:spcPts val="0"/>
              </a:spcBef>
              <a:spcAft>
                <a:spcPts val="0"/>
              </a:spcAft>
              <a:buSzPts val="5000"/>
              <a:buChar char="●"/>
              <a:defRPr sz="5000"/>
            </a:lvl4pPr>
            <a:lvl5pPr marL="2286000" lvl="4" indent="-5461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5pPr>
            <a:lvl6pPr marL="2743200" lvl="5" indent="-5461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6pPr>
            <a:lvl7pPr marL="3200400" lvl="6" indent="-546100">
              <a:spcBef>
                <a:spcPts val="0"/>
              </a:spcBef>
              <a:spcAft>
                <a:spcPts val="0"/>
              </a:spcAft>
              <a:buSzPts val="5000"/>
              <a:buChar char="●"/>
              <a:defRPr sz="5000"/>
            </a:lvl7pPr>
            <a:lvl8pPr marL="3657600" lvl="7" indent="-5461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8pPr>
            <a:lvl9pPr marL="4114800" lvl="8" indent="-5461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859016" y="3114786"/>
            <a:ext cx="23482200" cy="40083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859016" y="3888714"/>
            <a:ext cx="7738500" cy="5289000"/>
          </a:xfrm>
          <a:prstGeom prst="rect">
            <a:avLst/>
          </a:prstGeom>
        </p:spPr>
        <p:txBody>
          <a:bodyPr spcFirstLastPara="1" wrap="square" lIns="380500" tIns="380500" rIns="380500" bIns="380500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1pPr>
            <a:lvl2pPr lvl="1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2pPr>
            <a:lvl3pPr lvl="2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3pPr>
            <a:lvl4pPr lvl="3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4pPr>
            <a:lvl5pPr lvl="4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5pPr>
            <a:lvl6pPr lvl="5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6pPr>
            <a:lvl7pPr lvl="6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7pPr>
            <a:lvl8pPr lvl="7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8pPr>
            <a:lvl9pPr lvl="8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859016" y="9725984"/>
            <a:ext cx="7738500" cy="222531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marL="457200" lvl="0" indent="-546100">
              <a:spcBef>
                <a:spcPts val="0"/>
              </a:spcBef>
              <a:spcAft>
                <a:spcPts val="0"/>
              </a:spcAft>
              <a:buSzPts val="5000"/>
              <a:buChar char="●"/>
              <a:defRPr sz="5000"/>
            </a:lvl1pPr>
            <a:lvl2pPr marL="914400" lvl="1" indent="-5461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2pPr>
            <a:lvl3pPr marL="1371600" lvl="2" indent="-5461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3pPr>
            <a:lvl4pPr marL="1828800" lvl="3" indent="-546100">
              <a:spcBef>
                <a:spcPts val="0"/>
              </a:spcBef>
              <a:spcAft>
                <a:spcPts val="0"/>
              </a:spcAft>
              <a:buSzPts val="5000"/>
              <a:buChar char="●"/>
              <a:defRPr sz="5000"/>
            </a:lvl4pPr>
            <a:lvl5pPr marL="2286000" lvl="4" indent="-5461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5pPr>
            <a:lvl6pPr marL="2743200" lvl="5" indent="-5461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6pPr>
            <a:lvl7pPr marL="3200400" lvl="6" indent="-546100">
              <a:spcBef>
                <a:spcPts val="0"/>
              </a:spcBef>
              <a:spcAft>
                <a:spcPts val="0"/>
              </a:spcAft>
              <a:buSzPts val="5000"/>
              <a:buChar char="●"/>
              <a:defRPr sz="5000"/>
            </a:lvl7pPr>
            <a:lvl8pPr marL="3657600" lvl="7" indent="-5461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8pPr>
            <a:lvl9pPr marL="4114800" lvl="8" indent="-5461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1351083" y="3150656"/>
            <a:ext cx="17549100" cy="286320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1pPr>
            <a:lvl2pPr lvl="1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2pPr>
            <a:lvl3pPr lvl="2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3pPr>
            <a:lvl4pPr lvl="3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4pPr>
            <a:lvl5pPr lvl="4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5pPr>
            <a:lvl6pPr lvl="5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6pPr>
            <a:lvl7pPr lvl="6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7pPr>
            <a:lvl8pPr lvl="7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8pPr>
            <a:lvl9pPr lvl="8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2600000" y="-875"/>
            <a:ext cx="12600000" cy="3600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380500" tIns="380500" rIns="380500" bIns="3805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731693" y="8631146"/>
            <a:ext cx="11148300" cy="10374900"/>
          </a:xfrm>
          <a:prstGeom prst="rect">
            <a:avLst/>
          </a:prstGeom>
        </p:spPr>
        <p:txBody>
          <a:bodyPr spcFirstLastPara="1" wrap="square" lIns="380500" tIns="380500" rIns="380500" bIns="3805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1pPr>
            <a:lvl2pPr lvl="1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2pPr>
            <a:lvl3pPr lvl="2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3pPr>
            <a:lvl4pPr lvl="3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4pPr>
            <a:lvl5pPr lvl="4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5pPr>
            <a:lvl6pPr lvl="5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6pPr>
            <a:lvl7pPr lvl="6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7pPr>
            <a:lvl8pPr lvl="7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8pPr>
            <a:lvl9pPr lvl="8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731693" y="19619073"/>
            <a:ext cx="11148300" cy="86448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13612795" y="5067892"/>
            <a:ext cx="10574700" cy="258624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marL="457200" lvl="0" indent="-698500">
              <a:spcBef>
                <a:spcPts val="0"/>
              </a:spcBef>
              <a:spcAft>
                <a:spcPts val="0"/>
              </a:spcAft>
              <a:buSzPts val="7400"/>
              <a:buChar char="●"/>
              <a:defRPr/>
            </a:lvl1pPr>
            <a:lvl2pPr marL="914400" lvl="1" indent="-596900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2pPr>
            <a:lvl3pPr marL="1371600" lvl="2" indent="-596900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3pPr>
            <a:lvl4pPr marL="1828800" lvl="3" indent="-596900">
              <a:spcBef>
                <a:spcPts val="0"/>
              </a:spcBef>
              <a:spcAft>
                <a:spcPts val="0"/>
              </a:spcAft>
              <a:buSzPts val="5800"/>
              <a:buChar char="●"/>
              <a:defRPr/>
            </a:lvl4pPr>
            <a:lvl5pPr marL="2286000" lvl="4" indent="-596900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5pPr>
            <a:lvl6pPr marL="2743200" lvl="5" indent="-596900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6pPr>
            <a:lvl7pPr marL="3200400" lvl="6" indent="-596900">
              <a:spcBef>
                <a:spcPts val="0"/>
              </a:spcBef>
              <a:spcAft>
                <a:spcPts val="0"/>
              </a:spcAft>
              <a:buSzPts val="5800"/>
              <a:buChar char="●"/>
              <a:defRPr/>
            </a:lvl7pPr>
            <a:lvl8pPr marL="3657600" lvl="7" indent="-596900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8pPr>
            <a:lvl9pPr marL="4114800" lvl="8" indent="-596900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859016" y="29610324"/>
            <a:ext cx="16532100" cy="42354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4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59016" y="3114786"/>
            <a:ext cx="23482200" cy="400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0500" tIns="380500" rIns="380500" bIns="3805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59016" y="8066317"/>
            <a:ext cx="23482200" cy="2391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0500" tIns="380500" rIns="380500" bIns="380500" anchor="t" anchorCtr="0">
            <a:normAutofit/>
          </a:bodyPr>
          <a:lstStyle>
            <a:lvl1pPr marL="457200" lvl="0" indent="-698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400"/>
              <a:buChar char="●"/>
              <a:defRPr sz="7400">
                <a:solidFill>
                  <a:schemeClr val="dk2"/>
                </a:solidFill>
              </a:defRPr>
            </a:lvl1pPr>
            <a:lvl2pPr marL="914400" lvl="1" indent="-596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800"/>
              <a:buChar char="○"/>
              <a:defRPr sz="5800">
                <a:solidFill>
                  <a:schemeClr val="dk2"/>
                </a:solidFill>
              </a:defRPr>
            </a:lvl2pPr>
            <a:lvl3pPr marL="1371600" lvl="2" indent="-596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800"/>
              <a:buChar char="■"/>
              <a:defRPr sz="5800">
                <a:solidFill>
                  <a:schemeClr val="dk2"/>
                </a:solidFill>
              </a:defRPr>
            </a:lvl3pPr>
            <a:lvl4pPr marL="1828800" lvl="3" indent="-596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800"/>
              <a:buChar char="●"/>
              <a:defRPr sz="5800">
                <a:solidFill>
                  <a:schemeClr val="dk2"/>
                </a:solidFill>
              </a:defRPr>
            </a:lvl4pPr>
            <a:lvl5pPr marL="2286000" lvl="4" indent="-596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800"/>
              <a:buChar char="○"/>
              <a:defRPr sz="5800">
                <a:solidFill>
                  <a:schemeClr val="dk2"/>
                </a:solidFill>
              </a:defRPr>
            </a:lvl5pPr>
            <a:lvl6pPr marL="2743200" lvl="5" indent="-596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800"/>
              <a:buChar char="■"/>
              <a:defRPr sz="5800">
                <a:solidFill>
                  <a:schemeClr val="dk2"/>
                </a:solidFill>
              </a:defRPr>
            </a:lvl6pPr>
            <a:lvl7pPr marL="3200400" lvl="6" indent="-596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800"/>
              <a:buChar char="●"/>
              <a:defRPr sz="5800">
                <a:solidFill>
                  <a:schemeClr val="dk2"/>
                </a:solidFill>
              </a:defRPr>
            </a:lvl7pPr>
            <a:lvl8pPr marL="3657600" lvl="7" indent="-596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800"/>
              <a:buChar char="○"/>
              <a:defRPr sz="5800">
                <a:solidFill>
                  <a:schemeClr val="dk2"/>
                </a:solidFill>
              </a:defRPr>
            </a:lvl8pPr>
            <a:lvl9pPr marL="4114800" lvl="8" indent="-596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800"/>
              <a:buChar char="■"/>
              <a:defRPr sz="5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 algn="r">
              <a:buNone/>
              <a:defRPr sz="4100">
                <a:solidFill>
                  <a:schemeClr val="dk2"/>
                </a:solidFill>
              </a:defRPr>
            </a:lvl1pPr>
            <a:lvl2pPr lvl="1" algn="r">
              <a:buNone/>
              <a:defRPr sz="4100">
                <a:solidFill>
                  <a:schemeClr val="dk2"/>
                </a:solidFill>
              </a:defRPr>
            </a:lvl2pPr>
            <a:lvl3pPr lvl="2" algn="r">
              <a:buNone/>
              <a:defRPr sz="4100">
                <a:solidFill>
                  <a:schemeClr val="dk2"/>
                </a:solidFill>
              </a:defRPr>
            </a:lvl3pPr>
            <a:lvl4pPr lvl="3" algn="r">
              <a:buNone/>
              <a:defRPr sz="4100">
                <a:solidFill>
                  <a:schemeClr val="dk2"/>
                </a:solidFill>
              </a:defRPr>
            </a:lvl4pPr>
            <a:lvl5pPr lvl="4" algn="r">
              <a:buNone/>
              <a:defRPr sz="4100">
                <a:solidFill>
                  <a:schemeClr val="dk2"/>
                </a:solidFill>
              </a:defRPr>
            </a:lvl5pPr>
            <a:lvl6pPr lvl="5" algn="r">
              <a:buNone/>
              <a:defRPr sz="4100">
                <a:solidFill>
                  <a:schemeClr val="dk2"/>
                </a:solidFill>
              </a:defRPr>
            </a:lvl6pPr>
            <a:lvl7pPr lvl="6" algn="r">
              <a:buNone/>
              <a:defRPr sz="4100">
                <a:solidFill>
                  <a:schemeClr val="dk2"/>
                </a:solidFill>
              </a:defRPr>
            </a:lvl7pPr>
            <a:lvl8pPr lvl="7" algn="r">
              <a:buNone/>
              <a:defRPr sz="4100">
                <a:solidFill>
                  <a:schemeClr val="dk2"/>
                </a:solidFill>
              </a:defRPr>
            </a:lvl8pPr>
            <a:lvl9pPr lvl="8" algn="r">
              <a:buNone/>
              <a:defRPr sz="41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1058660" y="4740791"/>
            <a:ext cx="23082600" cy="225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00"/>
              <a:buFont typeface="Arial"/>
              <a:buNone/>
            </a:pPr>
            <a:endParaRPr sz="1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100"/>
              <a:buFont typeface="Arial"/>
              <a:buNone/>
            </a:pPr>
            <a:r>
              <a:rPr lang="es" sz="83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Título del proyecto</a:t>
            </a:r>
            <a:endParaRPr sz="83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Arial"/>
              <a:buNone/>
            </a:pPr>
            <a:endParaRPr sz="1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13"/>
          <p:cNvSpPr txBox="1"/>
          <p:nvPr/>
        </p:nvSpPr>
        <p:spPr>
          <a:xfrm rot="-2413667">
            <a:off x="1194434" y="16519648"/>
            <a:ext cx="23170260" cy="22471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00"/>
              <a:buFont typeface="Arial"/>
              <a:buNone/>
            </a:pPr>
            <a:endParaRPr sz="17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100"/>
              <a:buFont typeface="Arial"/>
              <a:buNone/>
            </a:pPr>
            <a:r>
              <a:rPr lang="es" sz="95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DISEÑO LIBRE</a:t>
            </a:r>
            <a:endParaRPr sz="95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Arial"/>
              <a:buNone/>
            </a:pPr>
            <a:endParaRPr sz="1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975417" y="6295545"/>
            <a:ext cx="23082600" cy="25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00"/>
              <a:buFont typeface="Arial"/>
              <a:buNone/>
            </a:pPr>
            <a:endParaRPr sz="1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100"/>
              <a:buFont typeface="Arial"/>
              <a:buNone/>
            </a:pPr>
            <a:r>
              <a:rPr lang="es" sz="47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Profesor/a Corrdinador/a</a:t>
            </a:r>
            <a:br>
              <a:rPr lang="es" sz="47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s" sz="47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Nombres y Apellidos Participantes</a:t>
            </a:r>
            <a:br>
              <a:rPr lang="es" sz="47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s" sz="47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Nombre Centro Educativo</a:t>
            </a:r>
            <a:endParaRPr sz="4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Arial"/>
              <a:buNone/>
            </a:pPr>
            <a:endParaRPr sz="1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13"/>
          <p:cNvSpPr txBox="1"/>
          <p:nvPr/>
        </p:nvSpPr>
        <p:spPr>
          <a:xfrm rot="-1373620">
            <a:off x="11140075" y="12325020"/>
            <a:ext cx="3278991" cy="2252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100"/>
              <a:buFont typeface="Arial"/>
              <a:buNone/>
            </a:pPr>
            <a:endParaRPr sz="47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Arial"/>
              <a:buNone/>
            </a:pPr>
            <a:endParaRPr sz="47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8;p13"/>
          <p:cNvSpPr txBox="1"/>
          <p:nvPr/>
        </p:nvSpPr>
        <p:spPr>
          <a:xfrm rot="-2413486">
            <a:off x="1752871" y="1716564"/>
            <a:ext cx="3134311" cy="22471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00"/>
              <a:buFont typeface="Arial"/>
              <a:buNone/>
            </a:pPr>
            <a:endParaRPr sz="17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100"/>
              <a:buFont typeface="Arial"/>
              <a:buNone/>
            </a:pPr>
            <a:r>
              <a:rPr lang="es" sz="50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LOGO</a:t>
            </a:r>
            <a:br>
              <a:rPr lang="es" sz="50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s" sz="50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CENTRO</a:t>
            </a:r>
            <a:endParaRPr sz="50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Arial"/>
              <a:buNone/>
            </a:pPr>
            <a:endParaRPr sz="1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9" name="Google Shape;59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2675" y="468597"/>
            <a:ext cx="24026701" cy="4364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Imagen 23">
            <a:extLst>
              <a:ext uri="{FF2B5EF4-FFF2-40B4-BE49-F238E27FC236}">
                <a16:creationId xmlns:a16="http://schemas.microsoft.com/office/drawing/2014/main" id="{0955FC00-88DD-EACD-F80C-E273996C956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0017" y="32867346"/>
            <a:ext cx="23393400" cy="21621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</Words>
  <Application>Microsoft Office PowerPoint</Application>
  <PresentationFormat>Personalizado</PresentationFormat>
  <Paragraphs>8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Simple Light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Miriam Iribarren</cp:lastModifiedBy>
  <cp:revision>2</cp:revision>
  <dcterms:modified xsi:type="dcterms:W3CDTF">2023-04-10T19:58:54Z</dcterms:modified>
</cp:coreProperties>
</file>