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5975" y="382673"/>
            <a:ext cx="23566976" cy="428072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2413486">
            <a:off x="1143271" y="14879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CBED3C90-A569-6BD6-D469-D403146934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2023-04-10T19:56:08Z</dcterms:modified>
</cp:coreProperties>
</file>