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5199975" cy="3599973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339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2635" y="106"/>
      </p:cViewPr>
      <p:guideLst>
        <p:guide orient="horz" pos="11339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9172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859039" y="5211374"/>
            <a:ext cx="23482200" cy="143664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600"/>
              <a:buNone/>
              <a:defRPr sz="21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859016" y="19836395"/>
            <a:ext cx="23482200" cy="55476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700"/>
              <a:buNone/>
              <a:defRPr sz="117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859016" y="7741907"/>
            <a:ext cx="23482200" cy="13743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2pPr>
            <a:lvl3pPr lvl="2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3pPr>
            <a:lvl4pPr lvl="3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4pPr>
            <a:lvl5pPr lvl="4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5pPr>
            <a:lvl6pPr lvl="5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6pPr>
            <a:lvl7pPr lvl="6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7pPr>
            <a:lvl8pPr lvl="7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8pPr>
            <a:lvl9pPr lvl="8" algn="ctr">
              <a:spcBef>
                <a:spcPts val="0"/>
              </a:spcBef>
              <a:spcAft>
                <a:spcPts val="0"/>
              </a:spcAft>
              <a:buSzPts val="50000"/>
              <a:buNone/>
              <a:defRPr sz="50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859016" y="22062817"/>
            <a:ext cx="23482200" cy="91044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 algn="ctr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 algn="ctr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 algn="ctr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 algn="ctr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859016" y="15054068"/>
            <a:ext cx="23482200" cy="589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0"/>
              <a:buNone/>
              <a:defRPr sz="150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3317638" y="8066317"/>
            <a:ext cx="11023500" cy="23911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 sz="58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7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859016" y="3888714"/>
            <a:ext cx="7738500" cy="52890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2pPr>
            <a:lvl3pPr lvl="2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3pPr>
            <a:lvl4pPr lvl="3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4pPr>
            <a:lvl5pPr lvl="4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5pPr>
            <a:lvl6pPr lvl="5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6pPr>
            <a:lvl7pPr lvl="6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7pPr>
            <a:lvl8pPr lvl="7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8pPr>
            <a:lvl9pPr lvl="8">
              <a:spcBef>
                <a:spcPts val="0"/>
              </a:spcBef>
              <a:spcAft>
                <a:spcPts val="0"/>
              </a:spcAft>
              <a:buSzPts val="10000"/>
              <a:buNone/>
              <a:defRPr sz="10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859016" y="9725984"/>
            <a:ext cx="7738500" cy="222531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1pPr>
            <a:lvl2pPr marL="914400" lvl="1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2pPr>
            <a:lvl3pPr marL="1371600" lvl="2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3pPr>
            <a:lvl4pPr marL="1828800" lvl="3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4pPr>
            <a:lvl5pPr marL="2286000" lvl="4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5pPr>
            <a:lvl6pPr marL="2743200" lvl="5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6pPr>
            <a:lvl7pPr marL="3200400" lvl="6" indent="-546100">
              <a:spcBef>
                <a:spcPts val="0"/>
              </a:spcBef>
              <a:spcAft>
                <a:spcPts val="0"/>
              </a:spcAft>
              <a:buSzPts val="5000"/>
              <a:buChar char="●"/>
              <a:defRPr sz="5000"/>
            </a:lvl7pPr>
            <a:lvl8pPr marL="3657600" lvl="7" indent="-546100">
              <a:spcBef>
                <a:spcPts val="0"/>
              </a:spcBef>
              <a:spcAft>
                <a:spcPts val="0"/>
              </a:spcAft>
              <a:buSzPts val="5000"/>
              <a:buChar char="○"/>
              <a:defRPr sz="5000"/>
            </a:lvl8pPr>
            <a:lvl9pPr marL="4114800" lvl="8" indent="-546100">
              <a:spcBef>
                <a:spcPts val="0"/>
              </a:spcBef>
              <a:spcAft>
                <a:spcPts val="0"/>
              </a:spcAft>
              <a:buSzPts val="5000"/>
              <a:buChar char="■"/>
              <a:defRPr sz="5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351083" y="3150656"/>
            <a:ext cx="17549100" cy="286320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1pPr>
            <a:lvl2pPr lvl="1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2pPr>
            <a:lvl3pPr lvl="2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3pPr>
            <a:lvl4pPr lvl="3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4pPr>
            <a:lvl5pPr lvl="4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5pPr>
            <a:lvl6pPr lvl="5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6pPr>
            <a:lvl7pPr lvl="6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7pPr>
            <a:lvl8pPr lvl="7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8pPr>
            <a:lvl9pPr lvl="8">
              <a:spcBef>
                <a:spcPts val="0"/>
              </a:spcBef>
              <a:spcAft>
                <a:spcPts val="0"/>
              </a:spcAft>
              <a:buSzPts val="20000"/>
              <a:buNone/>
              <a:defRPr sz="200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2600000" y="-875"/>
            <a:ext cx="12600000" cy="360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80500" tIns="380500" rIns="380500" bIns="3805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731693" y="8631146"/>
            <a:ext cx="11148300" cy="10374900"/>
          </a:xfrm>
          <a:prstGeom prst="rect">
            <a:avLst/>
          </a:prstGeom>
        </p:spPr>
        <p:txBody>
          <a:bodyPr spcFirstLastPara="1" wrap="square" lIns="380500" tIns="380500" rIns="380500" bIns="38050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7500"/>
              <a:buNone/>
              <a:defRPr sz="175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731693" y="19619073"/>
            <a:ext cx="11148300" cy="8644800"/>
          </a:xfrm>
          <a:prstGeom prst="rect">
            <a:avLst/>
          </a:prstGeom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700"/>
              <a:buNone/>
              <a:defRPr sz="8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3612795" y="5067892"/>
            <a:ext cx="10574700" cy="25862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698500">
              <a:spcBef>
                <a:spcPts val="0"/>
              </a:spcBef>
              <a:spcAft>
                <a:spcPts val="0"/>
              </a:spcAft>
              <a:buSzPts val="7400"/>
              <a:buChar char="●"/>
              <a:defRPr/>
            </a:lvl1pPr>
            <a:lvl2pPr marL="914400" lvl="1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2pPr>
            <a:lvl3pPr marL="1371600" lvl="2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3pPr>
            <a:lvl4pPr marL="1828800" lvl="3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4pPr>
            <a:lvl5pPr marL="2286000" lvl="4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5pPr>
            <a:lvl6pPr marL="2743200" lvl="5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6pPr>
            <a:lvl7pPr marL="3200400" lvl="6" indent="-596900">
              <a:spcBef>
                <a:spcPts val="0"/>
              </a:spcBef>
              <a:spcAft>
                <a:spcPts val="0"/>
              </a:spcAft>
              <a:buSzPts val="5800"/>
              <a:buChar char="●"/>
              <a:defRPr/>
            </a:lvl7pPr>
            <a:lvl8pPr marL="3657600" lvl="7" indent="-596900">
              <a:spcBef>
                <a:spcPts val="0"/>
              </a:spcBef>
              <a:spcAft>
                <a:spcPts val="0"/>
              </a:spcAft>
              <a:buSzPts val="5800"/>
              <a:buChar char="○"/>
              <a:defRPr/>
            </a:lvl8pPr>
            <a:lvl9pPr marL="4114800" lvl="8" indent="-596900">
              <a:spcBef>
                <a:spcPts val="0"/>
              </a:spcBef>
              <a:spcAft>
                <a:spcPts val="0"/>
              </a:spcAft>
              <a:buSzPts val="5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859016" y="29610324"/>
            <a:ext cx="16532100" cy="42354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59016" y="3114786"/>
            <a:ext cx="23482200" cy="40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700"/>
              <a:buNone/>
              <a:defRPr sz="117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59016" y="8066317"/>
            <a:ext cx="23482200" cy="2391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t" anchorCtr="0">
            <a:normAutofit/>
          </a:bodyPr>
          <a:lstStyle>
            <a:lvl1pPr marL="457200" lvl="0" indent="-698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7400"/>
              <a:buChar char="●"/>
              <a:defRPr sz="7400">
                <a:solidFill>
                  <a:schemeClr val="dk2"/>
                </a:solidFill>
              </a:defRPr>
            </a:lvl1pPr>
            <a:lvl2pPr marL="914400" lvl="1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2pPr>
            <a:lvl3pPr marL="1371600" lvl="2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3pPr>
            <a:lvl4pPr marL="1828800" lvl="3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4pPr>
            <a:lvl5pPr marL="2286000" lvl="4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5pPr>
            <a:lvl6pPr marL="2743200" lvl="5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6pPr>
            <a:lvl7pPr marL="3200400" lvl="6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●"/>
              <a:defRPr sz="5800">
                <a:solidFill>
                  <a:schemeClr val="dk2"/>
                </a:solidFill>
              </a:defRPr>
            </a:lvl7pPr>
            <a:lvl8pPr marL="3657600" lvl="7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○"/>
              <a:defRPr sz="5800">
                <a:solidFill>
                  <a:schemeClr val="dk2"/>
                </a:solidFill>
              </a:defRPr>
            </a:lvl8pPr>
            <a:lvl9pPr marL="4114800" lvl="8" indent="-596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800"/>
              <a:buChar char="■"/>
              <a:defRPr sz="5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23349293" y="32638438"/>
            <a:ext cx="1512300" cy="27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0500" tIns="380500" rIns="380500" bIns="380500" anchor="ctr" anchorCtr="0">
            <a:normAutofit/>
          </a:bodyPr>
          <a:lstStyle>
            <a:lvl1pPr lvl="0" algn="r">
              <a:buNone/>
              <a:defRPr sz="4100">
                <a:solidFill>
                  <a:schemeClr val="dk2"/>
                </a:solidFill>
              </a:defRPr>
            </a:lvl1pPr>
            <a:lvl2pPr lvl="1" algn="r">
              <a:buNone/>
              <a:defRPr sz="4100">
                <a:solidFill>
                  <a:schemeClr val="dk2"/>
                </a:solidFill>
              </a:defRPr>
            </a:lvl2pPr>
            <a:lvl3pPr lvl="2" algn="r">
              <a:buNone/>
              <a:defRPr sz="4100">
                <a:solidFill>
                  <a:schemeClr val="dk2"/>
                </a:solidFill>
              </a:defRPr>
            </a:lvl3pPr>
            <a:lvl4pPr lvl="3" algn="r">
              <a:buNone/>
              <a:defRPr sz="4100">
                <a:solidFill>
                  <a:schemeClr val="dk2"/>
                </a:solidFill>
              </a:defRPr>
            </a:lvl4pPr>
            <a:lvl5pPr lvl="4" algn="r">
              <a:buNone/>
              <a:defRPr sz="4100">
                <a:solidFill>
                  <a:schemeClr val="dk2"/>
                </a:solidFill>
              </a:defRPr>
            </a:lvl5pPr>
            <a:lvl6pPr lvl="5" algn="r">
              <a:buNone/>
              <a:defRPr sz="4100">
                <a:solidFill>
                  <a:schemeClr val="dk2"/>
                </a:solidFill>
              </a:defRPr>
            </a:lvl6pPr>
            <a:lvl7pPr lvl="6" algn="r">
              <a:buNone/>
              <a:defRPr sz="4100">
                <a:solidFill>
                  <a:schemeClr val="dk2"/>
                </a:solidFill>
              </a:defRPr>
            </a:lvl7pPr>
            <a:lvl8pPr lvl="7" algn="r">
              <a:buNone/>
              <a:defRPr sz="4100">
                <a:solidFill>
                  <a:schemeClr val="dk2"/>
                </a:solidFill>
              </a:defRPr>
            </a:lvl8pPr>
            <a:lvl9pPr lvl="8" algn="r">
              <a:buNone/>
              <a:defRPr sz="41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058660" y="4283591"/>
            <a:ext cx="23082600" cy="155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83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83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 rot="-2413667">
            <a:off x="1194434" y="16519648"/>
            <a:ext cx="23170260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95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95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75417" y="5838345"/>
            <a:ext cx="23082600" cy="25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</a:t>
            </a:r>
            <a:r>
              <a:rPr lang="es" sz="4700" b="1">
                <a:latin typeface="Calibri"/>
                <a:ea typeface="Calibri"/>
                <a:cs typeface="Calibri"/>
                <a:sym typeface="Calibri"/>
              </a:rPr>
              <a:t>o</a:t>
            </a: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rdinador/a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7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 txBox="1"/>
          <p:nvPr/>
        </p:nvSpPr>
        <p:spPr>
          <a:xfrm rot="-2413486">
            <a:off x="1143271" y="1487964"/>
            <a:ext cx="3134311" cy="2247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700"/>
              <a:buFont typeface="Arial"/>
              <a:buNone/>
            </a:pPr>
            <a:endParaRPr sz="17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100"/>
              <a:buFont typeface="Arial"/>
              <a:buNone/>
            </a:pP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</a:t>
            </a:r>
            <a:b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5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CENTRO</a:t>
            </a:r>
            <a:endParaRPr sz="5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17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5825" y="396872"/>
            <a:ext cx="24226427" cy="4400503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1F9A3C08-E7F1-1AC7-F4E6-2D9C927F91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17" y="32867346"/>
            <a:ext cx="23393400" cy="21621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Miriam Iribarren</cp:lastModifiedBy>
  <cp:revision>2</cp:revision>
  <dcterms:modified xsi:type="dcterms:W3CDTF">2023-04-10T19:59:04Z</dcterms:modified>
</cp:coreProperties>
</file>