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Profesor/a Coordinador/a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4850" y="506923"/>
            <a:ext cx="23082598" cy="4192738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2413486">
            <a:off x="1524271" y="14879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8383ED71-3739-2A21-7137-23A9F58939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2023-04-10T19:56:29Z</dcterms:modified>
</cp:coreProperties>
</file>