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635" y="10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283591"/>
            <a:ext cx="230826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58383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Profesor/a Coordinador/a</a:t>
            </a:r>
            <a:b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 rot="-2413486">
            <a:off x="1524271" y="1487964"/>
            <a:ext cx="3134311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b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CENTRO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650" y="325172"/>
            <a:ext cx="24083000" cy="4374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1D7701D6-E3F2-0074-A583-2FD68220DA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Miriam Iribarren</cp:lastModifiedBy>
  <cp:revision>2</cp:revision>
  <dcterms:modified xsi:type="dcterms:W3CDTF">2023-04-10T19:59:15Z</dcterms:modified>
</cp:coreProperties>
</file>