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5275" y="338423"/>
            <a:ext cx="23566976" cy="428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F44BA74B-97C8-BFAE-CA2B-647927821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2023-04-10T19:56:39Z</dcterms:modified>
</cp:coreProperties>
</file>