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375" y="359297"/>
            <a:ext cx="23867873" cy="433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6A4D002-D965-A8C4-26E3-4F0B541B68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2023-04-10T19:59:29Z</dcterms:modified>
</cp:coreProperties>
</file>