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2413486">
            <a:off x="1371871" y="15641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9075" y="354173"/>
            <a:ext cx="23566976" cy="428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466603B-3746-EBFF-208D-A97DDF0A5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2023-04-10T20:00:04Z</dcterms:modified>
</cp:coreProperties>
</file>