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1625" y="435498"/>
            <a:ext cx="23190702" cy="42123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0F76C0B9-48DF-CBDF-0442-5779D5D1A9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2023-04-10T19:56:59Z</dcterms:modified>
</cp:coreProperties>
</file>