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635" y="10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283591"/>
            <a:ext cx="230826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58383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Profesor/a Co</a:t>
            </a:r>
            <a:r>
              <a:rPr lang="es" sz="4700" b="1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rdinador/a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 rot="-2413486">
            <a:off x="1371871" y="1564164"/>
            <a:ext cx="3134311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b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CENTRO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9075" y="306473"/>
            <a:ext cx="23566976" cy="4280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FCA8AAA1-6F16-6B56-9AD3-1500AA51C93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117160" y="33937370"/>
            <a:ext cx="2500526" cy="1220256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08D4C7B8-5AF4-D48C-BB11-29789D48FE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Miriam Iribarren</cp:lastModifiedBy>
  <cp:revision>2</cp:revision>
  <dcterms:modified xsi:type="dcterms:W3CDTF">2023-04-10T20:00:15Z</dcterms:modified>
</cp:coreProperties>
</file>