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Profesor/a Coordinador/a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5275" y="430373"/>
            <a:ext cx="23566976" cy="42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4C313E7-C279-B7ED-D5D8-3083D81A7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2023-04-10T19:58:41Z</dcterms:modified>
</cp:coreProperties>
</file>