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5199975" cy="359997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339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" d="100"/>
          <a:sy n="15" d="100"/>
        </p:scale>
        <p:origin x="2635" y="106"/>
      </p:cViewPr>
      <p:guideLst>
        <p:guide orient="horz" pos="11339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29172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859039" y="5211374"/>
            <a:ext cx="23482200" cy="143664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859016" y="19836395"/>
            <a:ext cx="23482200" cy="55476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859016" y="7741907"/>
            <a:ext cx="23482200" cy="137430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2pPr>
            <a:lvl3pPr lvl="2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3pPr>
            <a:lvl4pPr lvl="3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4pPr>
            <a:lvl5pPr lvl="4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5pPr>
            <a:lvl6pPr lvl="5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6pPr>
            <a:lvl7pPr lvl="6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7pPr>
            <a:lvl8pPr lvl="7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8pPr>
            <a:lvl9pPr lvl="8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859016" y="22062817"/>
            <a:ext cx="23482200" cy="91044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 algn="ctr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859016" y="15054068"/>
            <a:ext cx="23482200" cy="58920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234822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110235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3317638" y="8066317"/>
            <a:ext cx="110235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859016" y="3888714"/>
            <a:ext cx="7738500" cy="52890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859016" y="9725984"/>
            <a:ext cx="7738500" cy="222531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351083" y="3150656"/>
            <a:ext cx="17549100" cy="286320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1pPr>
            <a:lvl2pPr lvl="1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2pPr>
            <a:lvl3pPr lvl="2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3pPr>
            <a:lvl4pPr lvl="3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4pPr>
            <a:lvl5pPr lvl="4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5pPr>
            <a:lvl6pPr lvl="5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6pPr>
            <a:lvl7pPr lvl="6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7pPr>
            <a:lvl8pPr lvl="7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8pPr>
            <a:lvl9pPr lvl="8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2600000" y="-875"/>
            <a:ext cx="12600000" cy="360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80500" tIns="380500" rIns="380500" bIns="3805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731693" y="8631146"/>
            <a:ext cx="11148300" cy="103749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731693" y="19619073"/>
            <a:ext cx="11148300" cy="8644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3612795" y="5067892"/>
            <a:ext cx="10574700" cy="258624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marL="457200" lvl="0" indent="-6985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59016" y="29610324"/>
            <a:ext cx="16532100" cy="42354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23482200" cy="239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400"/>
              <a:buChar char="●"/>
              <a:defRPr sz="7400">
                <a:solidFill>
                  <a:schemeClr val="dk2"/>
                </a:solidFill>
              </a:defRPr>
            </a:lvl1pPr>
            <a:lvl2pPr marL="914400" lvl="1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2pPr>
            <a:lvl3pPr marL="1371600" lvl="2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3pPr>
            <a:lvl4pPr marL="1828800" lvl="3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4pPr>
            <a:lvl5pPr marL="2286000" lvl="4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5pPr>
            <a:lvl6pPr marL="2743200" lvl="5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6pPr>
            <a:lvl7pPr marL="3200400" lvl="6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7pPr>
            <a:lvl8pPr marL="3657600" lvl="7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8pPr>
            <a:lvl9pPr marL="4114800" lvl="8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 algn="r">
              <a:buNone/>
              <a:defRPr sz="4100">
                <a:solidFill>
                  <a:schemeClr val="dk2"/>
                </a:solidFill>
              </a:defRPr>
            </a:lvl1pPr>
            <a:lvl2pPr lvl="1" algn="r">
              <a:buNone/>
              <a:defRPr sz="4100">
                <a:solidFill>
                  <a:schemeClr val="dk2"/>
                </a:solidFill>
              </a:defRPr>
            </a:lvl2pPr>
            <a:lvl3pPr lvl="2" algn="r">
              <a:buNone/>
              <a:defRPr sz="4100">
                <a:solidFill>
                  <a:schemeClr val="dk2"/>
                </a:solidFill>
              </a:defRPr>
            </a:lvl3pPr>
            <a:lvl4pPr lvl="3" algn="r">
              <a:buNone/>
              <a:defRPr sz="4100">
                <a:solidFill>
                  <a:schemeClr val="dk2"/>
                </a:solidFill>
              </a:defRPr>
            </a:lvl4pPr>
            <a:lvl5pPr lvl="4" algn="r">
              <a:buNone/>
              <a:defRPr sz="4100">
                <a:solidFill>
                  <a:schemeClr val="dk2"/>
                </a:solidFill>
              </a:defRPr>
            </a:lvl5pPr>
            <a:lvl6pPr lvl="5" algn="r">
              <a:buNone/>
              <a:defRPr sz="4100">
                <a:solidFill>
                  <a:schemeClr val="dk2"/>
                </a:solidFill>
              </a:defRPr>
            </a:lvl6pPr>
            <a:lvl7pPr lvl="6" algn="r">
              <a:buNone/>
              <a:defRPr sz="4100">
                <a:solidFill>
                  <a:schemeClr val="dk2"/>
                </a:solidFill>
              </a:defRPr>
            </a:lvl7pPr>
            <a:lvl8pPr lvl="7" algn="r">
              <a:buNone/>
              <a:defRPr sz="4100">
                <a:solidFill>
                  <a:schemeClr val="dk2"/>
                </a:solidFill>
              </a:defRPr>
            </a:lvl8pPr>
            <a:lvl9pPr lvl="8" algn="r">
              <a:buNone/>
              <a:defRPr sz="41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58660" y="4283591"/>
            <a:ext cx="23082600" cy="15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8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del proyecto</a:t>
            </a:r>
            <a:endParaRPr sz="8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/>
        </p:nvSpPr>
        <p:spPr>
          <a:xfrm rot="-2413667">
            <a:off x="1194434" y="16519648"/>
            <a:ext cx="23170260" cy="2247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95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DISEÑO LIBRE</a:t>
            </a:r>
            <a:endParaRPr sz="95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975417" y="5838345"/>
            <a:ext cx="23082600" cy="25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4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Profesor/a Coordinador/a</a:t>
            </a:r>
            <a:br>
              <a:rPr lang="es" sz="4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Nombres y Apellidos Participantes</a:t>
            </a:r>
            <a:br>
              <a:rPr lang="es" sz="4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Nombre Centro Educativo</a:t>
            </a:r>
            <a:endParaRPr sz="4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/>
          <p:nvPr/>
        </p:nvSpPr>
        <p:spPr>
          <a:xfrm rot="-2413486">
            <a:off x="1371871" y="1564164"/>
            <a:ext cx="3134311" cy="2247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LOGO</a:t>
            </a:r>
            <a:b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CENTRO</a:t>
            </a:r>
            <a:endParaRPr sz="5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0975" y="244497"/>
            <a:ext cx="23935073" cy="4347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6DB1A164-E80F-B50C-7041-407D06802B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017" y="32867346"/>
            <a:ext cx="23393400" cy="21621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</Words>
  <Application>Microsoft Office PowerPoint</Application>
  <PresentationFormat>Personalizado</PresentationFormat>
  <Paragraphs>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Miriam Iribarren</cp:lastModifiedBy>
  <cp:revision>2</cp:revision>
  <dcterms:modified xsi:type="dcterms:W3CDTF">2023-04-10T20:02:41Z</dcterms:modified>
</cp:coreProperties>
</file>