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36000000" cx="2520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39" orient="horz"/>
        <p:guide pos="79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1e1b1ebb6_1_5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1e1b1ebb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1e1b1ebb6_1_16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1e1b1ebb6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1e1b1ebb6_1_26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1e1b1ebb6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1e1b1ebb6_1_36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1e1b1ebb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1e1b1ebb6_1_46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1e1b1ebb6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1e1b1ebb6_1_56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1e1b1ebb6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1e1b1ebb6_1_66:notes"/>
          <p:cNvSpPr/>
          <p:nvPr>
            <p:ph idx="2" type="sldImg"/>
          </p:nvPr>
        </p:nvSpPr>
        <p:spPr>
          <a:xfrm>
            <a:off x="2229172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1e1b1ebb6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9039" y="5211374"/>
            <a:ext cx="23482200" cy="14366400"/>
          </a:xfrm>
          <a:prstGeom prst="rect">
            <a:avLst/>
          </a:prstGeom>
        </p:spPr>
        <p:txBody>
          <a:bodyPr anchorCtr="0" anchor="b" bIns="380500" lIns="380500" spcFirstLastPara="1" rIns="380500" wrap="square" tIns="380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59016" y="19836395"/>
            <a:ext cx="23482200" cy="55476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859016" y="7741907"/>
            <a:ext cx="23482200" cy="13743000"/>
          </a:xfrm>
          <a:prstGeom prst="rect">
            <a:avLst/>
          </a:prstGeom>
        </p:spPr>
        <p:txBody>
          <a:bodyPr anchorCtr="0" anchor="b" bIns="380500" lIns="380500" spcFirstLastPara="1" rIns="380500" wrap="square" tIns="380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59016" y="22062817"/>
            <a:ext cx="23482200" cy="91044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indent="-698500" lvl="0" marL="4572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indent="-596900" lvl="1" marL="9144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59016" y="15054068"/>
            <a:ext cx="23482200" cy="58920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indent="-698500" lvl="0" marL="4572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indent="-596900" lvl="1" marL="9144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59016" y="8066317"/>
            <a:ext cx="11023500" cy="239118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indent="-596900" lvl="0" marL="4572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3317638" y="8066317"/>
            <a:ext cx="11023500" cy="239118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indent="-596900" lvl="0" marL="4572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59016" y="3888714"/>
            <a:ext cx="7738500" cy="5289000"/>
          </a:xfrm>
          <a:prstGeom prst="rect">
            <a:avLst/>
          </a:prstGeom>
        </p:spPr>
        <p:txBody>
          <a:bodyPr anchorCtr="0" anchor="b" bIns="380500" lIns="380500" spcFirstLastPara="1" rIns="380500" wrap="square" tIns="380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59016" y="9725984"/>
            <a:ext cx="7738500" cy="222531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indent="-546100" lvl="0" marL="4572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351083" y="3150656"/>
            <a:ext cx="17549100" cy="286320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600000" y="-875"/>
            <a:ext cx="126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80500" lIns="380500" spcFirstLastPara="1" rIns="380500" wrap="square" tIns="38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731693" y="8631146"/>
            <a:ext cx="11148300" cy="10374900"/>
          </a:xfrm>
          <a:prstGeom prst="rect">
            <a:avLst/>
          </a:prstGeom>
        </p:spPr>
        <p:txBody>
          <a:bodyPr anchorCtr="0" anchor="b" bIns="380500" lIns="380500" spcFirstLastPara="1" rIns="380500" wrap="square" tIns="380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731693" y="19619073"/>
            <a:ext cx="11148300" cy="8644800"/>
          </a:xfrm>
          <a:prstGeom prst="rect">
            <a:avLst/>
          </a:prstGeom>
        </p:spPr>
        <p:txBody>
          <a:bodyPr anchorCtr="0" anchor="t" bIns="380500" lIns="380500" spcFirstLastPara="1" rIns="380500" wrap="square" tIns="380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3612795" y="5067892"/>
            <a:ext cx="10574700" cy="258624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indent="-698500" lvl="0" marL="4572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indent="-596900" lvl="1" marL="9144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59016" y="29610324"/>
            <a:ext cx="16532100" cy="42354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0" lIns="380500" spcFirstLastPara="1" rIns="380500" wrap="square" tIns="380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0" lIns="380500" spcFirstLastPara="1" rIns="380500" wrap="square" tIns="380500">
            <a:normAutofit/>
          </a:bodyPr>
          <a:lstStyle>
            <a:lvl1pPr indent="-698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1pPr>
            <a:lvl2pPr indent="-596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indent="-596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indent="-596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indent="-596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indent="-596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indent="-596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indent="-596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indent="-596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0500" lIns="380500" spcFirstLastPara="1" rIns="380500" wrap="square" tIns="380500">
            <a:normAutofit/>
          </a:bodyPr>
          <a:lstStyle>
            <a:lvl1pPr lvl="0" algn="r">
              <a:buNone/>
              <a:defRPr sz="4100">
                <a:solidFill>
                  <a:schemeClr val="dk2"/>
                </a:solidFill>
              </a:defRPr>
            </a:lvl1pPr>
            <a:lvl2pPr lvl="1" algn="r">
              <a:buNone/>
              <a:defRPr sz="4100">
                <a:solidFill>
                  <a:schemeClr val="dk2"/>
                </a:solidFill>
              </a:defRPr>
            </a:lvl2pPr>
            <a:lvl3pPr lvl="2" algn="r">
              <a:buNone/>
              <a:defRPr sz="4100">
                <a:solidFill>
                  <a:schemeClr val="dk2"/>
                </a:solidFill>
              </a:defRPr>
            </a:lvl3pPr>
            <a:lvl4pPr lvl="3" algn="r">
              <a:buNone/>
              <a:defRPr sz="4100">
                <a:solidFill>
                  <a:schemeClr val="dk2"/>
                </a:solidFill>
              </a:defRPr>
            </a:lvl4pPr>
            <a:lvl5pPr lvl="4" algn="r">
              <a:buNone/>
              <a:defRPr sz="4100">
                <a:solidFill>
                  <a:schemeClr val="dk2"/>
                </a:solidFill>
              </a:defRPr>
            </a:lvl5pPr>
            <a:lvl6pPr lvl="5" algn="r">
              <a:buNone/>
              <a:defRPr sz="4100">
                <a:solidFill>
                  <a:schemeClr val="dk2"/>
                </a:solidFill>
              </a:defRPr>
            </a:lvl6pPr>
            <a:lvl7pPr lvl="6" algn="r">
              <a:buNone/>
              <a:defRPr sz="4100">
                <a:solidFill>
                  <a:schemeClr val="dk2"/>
                </a:solidFill>
              </a:defRPr>
            </a:lvl7pPr>
            <a:lvl8pPr lvl="7" algn="r">
              <a:buNone/>
              <a:defRPr sz="4100">
                <a:solidFill>
                  <a:schemeClr val="dk2"/>
                </a:solidFill>
              </a:defRPr>
            </a:lvl8pPr>
            <a:lvl9pPr lvl="8" algn="r">
              <a:buNone/>
              <a:defRPr sz="4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8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b="0" i="0" sz="8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9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b="0" i="0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21400" y="33232375"/>
            <a:ext cx="24439500" cy="2509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 rot="-30847">
            <a:off x="4555767" y="33895678"/>
            <a:ext cx="17787116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>
                <a:solidFill>
                  <a:srgbClr val="FF0000"/>
                </a:solidFill>
              </a:rPr>
              <a:t>ZONA LOGOS SPONSORS</a:t>
            </a:r>
            <a:endParaRPr b="0" i="0" sz="9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